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3.xml" ContentType="application/vnd.openxmlformats-officedocument.theme+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66" r:id="rId1"/>
    <p:sldMasterId id="2147483680" r:id="rId2"/>
    <p:sldMasterId id="2147483702" r:id="rId3"/>
    <p:sldMasterId id="2147483720" r:id="rId4"/>
  </p:sldMasterIdLst>
  <p:notesMasterIdLst>
    <p:notesMasterId r:id="rId22"/>
  </p:notesMasterIdLst>
  <p:handoutMasterIdLst>
    <p:handoutMasterId r:id="rId23"/>
  </p:handoutMasterIdLst>
  <p:sldIdLst>
    <p:sldId id="256" r:id="rId5"/>
    <p:sldId id="274" r:id="rId6"/>
    <p:sldId id="289" r:id="rId7"/>
    <p:sldId id="288" r:id="rId8"/>
    <p:sldId id="279" r:id="rId9"/>
    <p:sldId id="280" r:id="rId10"/>
    <p:sldId id="275" r:id="rId11"/>
    <p:sldId id="281" r:id="rId12"/>
    <p:sldId id="282" r:id="rId13"/>
    <p:sldId id="283" r:id="rId14"/>
    <p:sldId id="276" r:id="rId15"/>
    <p:sldId id="284" r:id="rId16"/>
    <p:sldId id="285" r:id="rId17"/>
    <p:sldId id="286" r:id="rId18"/>
    <p:sldId id="277" r:id="rId19"/>
    <p:sldId id="287" r:id="rId20"/>
    <p:sldId id="278" r:id="rId21"/>
  </p:sldIdLst>
  <p:sldSz cx="9144000" cy="5143500" type="screen16x9"/>
  <p:notesSz cx="20104100" cy="11309350"/>
  <p:embeddedFontLst>
    <p:embeddedFont>
      <p:font typeface="Calibri" panose="020F0502020204030204" pitchFamily="34" charset="0"/>
      <p:regular r:id="rId24"/>
      <p:bold r:id="rId25"/>
      <p:italic r:id="rId26"/>
      <p:boldItalic r:id="rId27"/>
    </p:embeddedFont>
    <p:embeddedFont>
      <p:font typeface="Helvetica Neue" panose="02000503000000020004" pitchFamily="2" charset="0"/>
      <p:regular r:id="rId28"/>
      <p:bold r:id="rId29"/>
    </p:embeddedFont>
  </p:embeddedFontLst>
  <p:defaultTextStyle>
    <a:defPPr>
      <a:defRPr lang="en-US"/>
    </a:defPPr>
    <a:lvl1pPr marL="0" algn="l" defTabSz="415698" rtl="0" eaLnBrk="1" latinLnBrk="0" hangingPunct="1">
      <a:defRPr sz="800" kern="1200">
        <a:solidFill>
          <a:schemeClr val="tx1"/>
        </a:solidFill>
        <a:latin typeface="+mn-lt"/>
        <a:ea typeface="+mn-ea"/>
        <a:cs typeface="+mn-cs"/>
      </a:defRPr>
    </a:lvl1pPr>
    <a:lvl2pPr marL="207849" algn="l" defTabSz="415698" rtl="0" eaLnBrk="1" latinLnBrk="0" hangingPunct="1">
      <a:defRPr sz="800" kern="1200">
        <a:solidFill>
          <a:schemeClr val="tx1"/>
        </a:solidFill>
        <a:latin typeface="+mn-lt"/>
        <a:ea typeface="+mn-ea"/>
        <a:cs typeface="+mn-cs"/>
      </a:defRPr>
    </a:lvl2pPr>
    <a:lvl3pPr marL="415698" algn="l" defTabSz="415698" rtl="0" eaLnBrk="1" latinLnBrk="0" hangingPunct="1">
      <a:defRPr sz="800" kern="1200">
        <a:solidFill>
          <a:schemeClr val="tx1"/>
        </a:solidFill>
        <a:latin typeface="+mn-lt"/>
        <a:ea typeface="+mn-ea"/>
        <a:cs typeface="+mn-cs"/>
      </a:defRPr>
    </a:lvl3pPr>
    <a:lvl4pPr marL="623546" algn="l" defTabSz="415698" rtl="0" eaLnBrk="1" latinLnBrk="0" hangingPunct="1">
      <a:defRPr sz="800" kern="1200">
        <a:solidFill>
          <a:schemeClr val="tx1"/>
        </a:solidFill>
        <a:latin typeface="+mn-lt"/>
        <a:ea typeface="+mn-ea"/>
        <a:cs typeface="+mn-cs"/>
      </a:defRPr>
    </a:lvl4pPr>
    <a:lvl5pPr marL="831395" algn="l" defTabSz="415698" rtl="0" eaLnBrk="1" latinLnBrk="0" hangingPunct="1">
      <a:defRPr sz="800" kern="1200">
        <a:solidFill>
          <a:schemeClr val="tx1"/>
        </a:solidFill>
        <a:latin typeface="+mn-lt"/>
        <a:ea typeface="+mn-ea"/>
        <a:cs typeface="+mn-cs"/>
      </a:defRPr>
    </a:lvl5pPr>
    <a:lvl6pPr marL="1039244" algn="l" defTabSz="415698" rtl="0" eaLnBrk="1" latinLnBrk="0" hangingPunct="1">
      <a:defRPr sz="800" kern="1200">
        <a:solidFill>
          <a:schemeClr val="tx1"/>
        </a:solidFill>
        <a:latin typeface="+mn-lt"/>
        <a:ea typeface="+mn-ea"/>
        <a:cs typeface="+mn-cs"/>
      </a:defRPr>
    </a:lvl6pPr>
    <a:lvl7pPr marL="1247093" algn="l" defTabSz="415698" rtl="0" eaLnBrk="1" latinLnBrk="0" hangingPunct="1">
      <a:defRPr sz="800" kern="1200">
        <a:solidFill>
          <a:schemeClr val="tx1"/>
        </a:solidFill>
        <a:latin typeface="+mn-lt"/>
        <a:ea typeface="+mn-ea"/>
        <a:cs typeface="+mn-cs"/>
      </a:defRPr>
    </a:lvl7pPr>
    <a:lvl8pPr marL="1454941" algn="l" defTabSz="415698" rtl="0" eaLnBrk="1" latinLnBrk="0" hangingPunct="1">
      <a:defRPr sz="800" kern="1200">
        <a:solidFill>
          <a:schemeClr val="tx1"/>
        </a:solidFill>
        <a:latin typeface="+mn-lt"/>
        <a:ea typeface="+mn-ea"/>
        <a:cs typeface="+mn-cs"/>
      </a:defRPr>
    </a:lvl8pPr>
    <a:lvl9pPr marL="1662790" algn="l" defTabSz="415698" rtl="0" eaLnBrk="1" latinLnBrk="0" hangingPunct="1">
      <a:defRPr sz="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BC02D"/>
    <a:srgbClr val="4DB6AC"/>
    <a:srgbClr val="01579B"/>
    <a:srgbClr val="EA80FC"/>
    <a:srgbClr val="FD8230"/>
    <a:srgbClr val="9C2222"/>
    <a:srgbClr val="23264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941"/>
    <p:restoredTop sz="36106"/>
  </p:normalViewPr>
  <p:slideViewPr>
    <p:cSldViewPr>
      <p:cViewPr varScale="1">
        <p:scale>
          <a:sx n="40" d="100"/>
          <a:sy n="40" d="100"/>
        </p:scale>
        <p:origin x="3112" y="184"/>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howGuides="1">
      <p:cViewPr varScale="1">
        <p:scale>
          <a:sx n="55" d="100"/>
          <a:sy n="55" d="100"/>
        </p:scale>
        <p:origin x="288" y="19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3.fntdata"/><Relationship Id="rId3" Type="http://schemas.openxmlformats.org/officeDocument/2006/relationships/slideMaster" Target="slideMasters/slideMaster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2.fntdata"/><Relationship Id="rId33"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1.fntdata"/><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handoutMaster" Target="handoutMasters/handoutMaster1.xml"/><Relationship Id="rId28" Type="http://schemas.openxmlformats.org/officeDocument/2006/relationships/font" Target="fonts/font5.fnt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font" Target="fonts/font4.fntdata"/><Relationship Id="rId30" Type="http://schemas.openxmlformats.org/officeDocument/2006/relationships/presProps" Target="presProps.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8712200" cy="566738"/>
          </a:xfrm>
          <a:prstGeom prst="rect">
            <a:avLst/>
          </a:prstGeom>
        </p:spPr>
        <p:txBody>
          <a:bodyPr vert="horz" lIns="91440" tIns="45720" rIns="91440" bIns="45720" rtlCol="0"/>
          <a:lstStyle>
            <a:lvl1pPr algn="l">
              <a:defRPr sz="1200"/>
            </a:lvl1pPr>
          </a:lstStyle>
          <a:p>
            <a:endParaRPr lang="en-US"/>
          </a:p>
        </p:txBody>
      </p:sp>
      <p:sp>
        <p:nvSpPr>
          <p:cNvPr id="4" name="Footer Placeholder 3"/>
          <p:cNvSpPr>
            <a:spLocks noGrp="1"/>
          </p:cNvSpPr>
          <p:nvPr>
            <p:ph type="ftr" sz="quarter" idx="2"/>
          </p:nvPr>
        </p:nvSpPr>
        <p:spPr>
          <a:xfrm>
            <a:off x="0" y="10742613"/>
            <a:ext cx="8712200" cy="56673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11387138" y="10742613"/>
            <a:ext cx="8712200" cy="566737"/>
          </a:xfrm>
          <a:prstGeom prst="rect">
            <a:avLst/>
          </a:prstGeom>
        </p:spPr>
        <p:txBody>
          <a:bodyPr vert="horz" lIns="91440" tIns="45720" rIns="91440" bIns="45720" rtlCol="0" anchor="b"/>
          <a:lstStyle>
            <a:lvl1pPr algn="r">
              <a:defRPr sz="1200"/>
            </a:lvl1pPr>
          </a:lstStyle>
          <a:p>
            <a:fld id="{F95693F5-270A-CA42-BA13-5BAC940941BA}" type="slidenum">
              <a:rPr lang="en-US" smtClean="0"/>
              <a:t>‹#›</a:t>
            </a:fld>
            <a:endParaRPr lang="en-US"/>
          </a:p>
        </p:txBody>
      </p:sp>
    </p:spTree>
    <p:extLst>
      <p:ext uri="{BB962C8B-B14F-4D97-AF65-F5344CB8AC3E}">
        <p14:creationId xmlns:p14="http://schemas.microsoft.com/office/powerpoint/2010/main" val="310672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8712200" cy="5667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11387138" y="0"/>
            <a:ext cx="8712200" cy="566738"/>
          </a:xfrm>
          <a:prstGeom prst="rect">
            <a:avLst/>
          </a:prstGeom>
        </p:spPr>
        <p:txBody>
          <a:bodyPr vert="horz" lIns="91440" tIns="45720" rIns="91440" bIns="45720" rtlCol="0"/>
          <a:lstStyle>
            <a:lvl1pPr algn="r">
              <a:defRPr sz="1200"/>
            </a:lvl1pPr>
          </a:lstStyle>
          <a:p>
            <a:fld id="{9A8302B7-B1BF-424D-814E-7353C3A0E584}" type="datetimeFigureOut">
              <a:rPr lang="en-US" smtClean="0"/>
              <a:t>12/3/19</a:t>
            </a:fld>
            <a:endParaRPr lang="en-US"/>
          </a:p>
        </p:txBody>
      </p:sp>
      <p:sp>
        <p:nvSpPr>
          <p:cNvPr id="4" name="Slide Image Placeholder 3"/>
          <p:cNvSpPr>
            <a:spLocks noGrp="1" noRot="1" noChangeAspect="1"/>
          </p:cNvSpPr>
          <p:nvPr>
            <p:ph type="sldImg" idx="2"/>
          </p:nvPr>
        </p:nvSpPr>
        <p:spPr>
          <a:xfrm>
            <a:off x="6659563" y="1414463"/>
            <a:ext cx="6784975" cy="38163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2009775" y="5441950"/>
            <a:ext cx="16084550" cy="4454525"/>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10742613"/>
            <a:ext cx="8712200" cy="56673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11387138" y="10742613"/>
            <a:ext cx="8712200" cy="566737"/>
          </a:xfrm>
          <a:prstGeom prst="rect">
            <a:avLst/>
          </a:prstGeom>
        </p:spPr>
        <p:txBody>
          <a:bodyPr vert="horz" lIns="91440" tIns="45720" rIns="91440" bIns="45720" rtlCol="0" anchor="b"/>
          <a:lstStyle>
            <a:lvl1pPr algn="r">
              <a:defRPr sz="1200"/>
            </a:lvl1pPr>
          </a:lstStyle>
          <a:p>
            <a:fld id="{6A2F9BBA-A9BD-6344-AA98-520E3FE767FB}" type="slidenum">
              <a:rPr lang="en-US" smtClean="0"/>
              <a:t>‹#›</a:t>
            </a:fld>
            <a:endParaRPr lang="en-US"/>
          </a:p>
        </p:txBody>
      </p:sp>
    </p:spTree>
    <p:extLst>
      <p:ext uri="{BB962C8B-B14F-4D97-AF65-F5344CB8AC3E}">
        <p14:creationId xmlns:p14="http://schemas.microsoft.com/office/powerpoint/2010/main" val="1229841185"/>
      </p:ext>
    </p:extLst>
  </p:cSld>
  <p:clrMap bg1="lt1" tx1="dk1" bg2="lt2" tx2="dk2" accent1="accent1" accent2="accent2" accent3="accent3" accent4="accent4" accent5="accent5" accent6="accent6" hlink="hlink" folHlink="folHlink"/>
  <p:notesStyle>
    <a:lvl1pPr marL="0" algn="l" defTabSz="415698" rtl="0" eaLnBrk="1" latinLnBrk="0" hangingPunct="1">
      <a:defRPr sz="500" kern="1200">
        <a:solidFill>
          <a:schemeClr val="tx1"/>
        </a:solidFill>
        <a:latin typeface="+mn-lt"/>
        <a:ea typeface="+mn-ea"/>
        <a:cs typeface="+mn-cs"/>
      </a:defRPr>
    </a:lvl1pPr>
    <a:lvl2pPr marL="207849" algn="l" defTabSz="415698" rtl="0" eaLnBrk="1" latinLnBrk="0" hangingPunct="1">
      <a:defRPr sz="500" kern="1200">
        <a:solidFill>
          <a:schemeClr val="tx1"/>
        </a:solidFill>
        <a:latin typeface="+mn-lt"/>
        <a:ea typeface="+mn-ea"/>
        <a:cs typeface="+mn-cs"/>
      </a:defRPr>
    </a:lvl2pPr>
    <a:lvl3pPr marL="415698" algn="l" defTabSz="415698" rtl="0" eaLnBrk="1" latinLnBrk="0" hangingPunct="1">
      <a:defRPr sz="500" kern="1200">
        <a:solidFill>
          <a:schemeClr val="tx1"/>
        </a:solidFill>
        <a:latin typeface="+mn-lt"/>
        <a:ea typeface="+mn-ea"/>
        <a:cs typeface="+mn-cs"/>
      </a:defRPr>
    </a:lvl3pPr>
    <a:lvl4pPr marL="623546" algn="l" defTabSz="415698" rtl="0" eaLnBrk="1" latinLnBrk="0" hangingPunct="1">
      <a:defRPr sz="500" kern="1200">
        <a:solidFill>
          <a:schemeClr val="tx1"/>
        </a:solidFill>
        <a:latin typeface="+mn-lt"/>
        <a:ea typeface="+mn-ea"/>
        <a:cs typeface="+mn-cs"/>
      </a:defRPr>
    </a:lvl4pPr>
    <a:lvl5pPr marL="831395" algn="l" defTabSz="415698" rtl="0" eaLnBrk="1" latinLnBrk="0" hangingPunct="1">
      <a:defRPr sz="500" kern="1200">
        <a:solidFill>
          <a:schemeClr val="tx1"/>
        </a:solidFill>
        <a:latin typeface="+mn-lt"/>
        <a:ea typeface="+mn-ea"/>
        <a:cs typeface="+mn-cs"/>
      </a:defRPr>
    </a:lvl5pPr>
    <a:lvl6pPr marL="1039244" algn="l" defTabSz="415698" rtl="0" eaLnBrk="1" latinLnBrk="0" hangingPunct="1">
      <a:defRPr sz="500" kern="1200">
        <a:solidFill>
          <a:schemeClr val="tx1"/>
        </a:solidFill>
        <a:latin typeface="+mn-lt"/>
        <a:ea typeface="+mn-ea"/>
        <a:cs typeface="+mn-cs"/>
      </a:defRPr>
    </a:lvl6pPr>
    <a:lvl7pPr marL="1247093" algn="l" defTabSz="415698" rtl="0" eaLnBrk="1" latinLnBrk="0" hangingPunct="1">
      <a:defRPr sz="500" kern="1200">
        <a:solidFill>
          <a:schemeClr val="tx1"/>
        </a:solidFill>
        <a:latin typeface="+mn-lt"/>
        <a:ea typeface="+mn-ea"/>
        <a:cs typeface="+mn-cs"/>
      </a:defRPr>
    </a:lvl7pPr>
    <a:lvl8pPr marL="1454941" algn="l" defTabSz="415698" rtl="0" eaLnBrk="1" latinLnBrk="0" hangingPunct="1">
      <a:defRPr sz="500" kern="1200">
        <a:solidFill>
          <a:schemeClr val="tx1"/>
        </a:solidFill>
        <a:latin typeface="+mn-lt"/>
        <a:ea typeface="+mn-ea"/>
        <a:cs typeface="+mn-cs"/>
      </a:defRPr>
    </a:lvl8pPr>
    <a:lvl9pPr marL="1662790" algn="l" defTabSz="415698" rtl="0" eaLnBrk="1" latinLnBrk="0" hangingPunct="1">
      <a:defRPr sz="5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500" kern="1200" dirty="0">
                <a:solidFill>
                  <a:schemeClr val="tx1"/>
                </a:solidFill>
                <a:effectLst/>
                <a:latin typeface="+mn-lt"/>
                <a:ea typeface="+mn-ea"/>
                <a:cs typeface="+mn-cs"/>
              </a:rPr>
              <a:t>Why: Steve</a:t>
            </a:r>
          </a:p>
          <a:p>
            <a:r>
              <a:rPr lang="en-GB" sz="500" kern="1200" dirty="0">
                <a:solidFill>
                  <a:schemeClr val="tx1"/>
                </a:solidFill>
                <a:effectLst/>
                <a:latin typeface="+mn-lt"/>
                <a:ea typeface="+mn-ea"/>
                <a:cs typeface="+mn-cs"/>
              </a:rPr>
              <a:t>How: Harry</a:t>
            </a:r>
          </a:p>
          <a:p>
            <a:r>
              <a:rPr lang="en-GB" sz="500" kern="1200" dirty="0">
                <a:solidFill>
                  <a:schemeClr val="tx1"/>
                </a:solidFill>
                <a:effectLst/>
                <a:latin typeface="+mn-lt"/>
                <a:ea typeface="+mn-ea"/>
                <a:cs typeface="+mn-cs"/>
              </a:rPr>
              <a:t>Now: Steve</a:t>
            </a:r>
          </a:p>
          <a:p>
            <a:r>
              <a:rPr lang="en-GB" sz="500" kern="1200" dirty="0">
                <a:solidFill>
                  <a:schemeClr val="tx1"/>
                </a:solidFill>
                <a:effectLst/>
                <a:latin typeface="+mn-lt"/>
                <a:ea typeface="+mn-ea"/>
                <a:cs typeface="+mn-cs"/>
              </a:rPr>
              <a:t>Coming soon: Harry</a:t>
            </a:r>
          </a:p>
        </p:txBody>
      </p:sp>
      <p:sp>
        <p:nvSpPr>
          <p:cNvPr id="4" name="Slide Number Placeholder 3"/>
          <p:cNvSpPr>
            <a:spLocks noGrp="1"/>
          </p:cNvSpPr>
          <p:nvPr>
            <p:ph type="sldNum" sz="quarter" idx="5"/>
          </p:nvPr>
        </p:nvSpPr>
        <p:spPr/>
        <p:txBody>
          <a:bodyPr/>
          <a:lstStyle/>
          <a:p>
            <a:fld id="{6A2F9BBA-A9BD-6344-AA98-520E3FE767FB}" type="slidenum">
              <a:rPr lang="en-US" smtClean="0"/>
              <a:t>1</a:t>
            </a:fld>
            <a:endParaRPr lang="en-US"/>
          </a:p>
        </p:txBody>
      </p:sp>
    </p:spTree>
    <p:extLst>
      <p:ext uri="{BB962C8B-B14F-4D97-AF65-F5344CB8AC3E}">
        <p14:creationId xmlns:p14="http://schemas.microsoft.com/office/powerpoint/2010/main" val="36123629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500" kern="1200" dirty="0">
                <a:solidFill>
                  <a:schemeClr val="tx1"/>
                </a:solidFill>
                <a:effectLst/>
                <a:latin typeface="+mn-lt"/>
                <a:ea typeface="+mn-ea"/>
                <a:cs typeface="+mn-cs"/>
              </a:rPr>
              <a:t>Things we could do better</a:t>
            </a:r>
          </a:p>
          <a:p>
            <a:endParaRPr lang="en-US" sz="500" kern="1200" dirty="0">
              <a:solidFill>
                <a:schemeClr val="tx1"/>
              </a:solidFill>
              <a:effectLst/>
              <a:latin typeface="+mn-lt"/>
              <a:ea typeface="+mn-ea"/>
              <a:cs typeface="+mn-cs"/>
            </a:endParaRPr>
          </a:p>
          <a:p>
            <a:r>
              <a:rPr lang="en-US" sz="500" kern="1200" dirty="0">
                <a:solidFill>
                  <a:schemeClr val="tx1"/>
                </a:solidFill>
                <a:effectLst/>
                <a:latin typeface="+mn-lt"/>
                <a:ea typeface="+mn-ea"/>
                <a:cs typeface="+mn-cs"/>
              </a:rPr>
              <a:t>Within the team:</a:t>
            </a:r>
          </a:p>
          <a:p>
            <a:endParaRPr lang="en-US" sz="500" kern="1200" dirty="0">
              <a:solidFill>
                <a:schemeClr val="tx1"/>
              </a:solidFill>
              <a:effectLst/>
              <a:latin typeface="+mn-lt"/>
              <a:ea typeface="+mn-ea"/>
              <a:cs typeface="+mn-cs"/>
            </a:endParaRPr>
          </a:p>
          <a:p>
            <a:r>
              <a:rPr lang="en-US" sz="500" kern="1200" dirty="0">
                <a:solidFill>
                  <a:schemeClr val="tx1"/>
                </a:solidFill>
                <a:effectLst/>
                <a:latin typeface="+mn-lt"/>
                <a:ea typeface="+mn-ea"/>
                <a:cs typeface="+mn-cs"/>
              </a:rPr>
              <a:t>Communication</a:t>
            </a:r>
          </a:p>
          <a:p>
            <a:r>
              <a:rPr lang="en-US" sz="500" kern="1200" dirty="0">
                <a:solidFill>
                  <a:schemeClr val="tx1"/>
                </a:solidFill>
                <a:effectLst/>
                <a:latin typeface="+mn-lt"/>
                <a:ea typeface="+mn-ea"/>
                <a:cs typeface="+mn-cs"/>
              </a:rPr>
              <a:t>Team over two offices</a:t>
            </a:r>
          </a:p>
          <a:p>
            <a:r>
              <a:rPr lang="en-US" sz="500" kern="1200" dirty="0">
                <a:solidFill>
                  <a:schemeClr val="tx1"/>
                </a:solidFill>
                <a:effectLst/>
                <a:latin typeface="+mn-lt"/>
                <a:ea typeface="+mn-ea"/>
                <a:cs typeface="+mn-cs"/>
              </a:rPr>
              <a:t>Slack has been great</a:t>
            </a:r>
          </a:p>
          <a:p>
            <a:r>
              <a:rPr lang="en-US" sz="500" kern="1200" dirty="0">
                <a:solidFill>
                  <a:schemeClr val="tx1"/>
                </a:solidFill>
                <a:effectLst/>
                <a:latin typeface="+mn-lt"/>
                <a:ea typeface="+mn-ea"/>
                <a:cs typeface="+mn-cs"/>
              </a:rPr>
              <a:t>Better planning and tasking – removing ambiguity</a:t>
            </a:r>
          </a:p>
          <a:p>
            <a:endParaRPr lang="en-US" sz="500" kern="1200" dirty="0">
              <a:solidFill>
                <a:schemeClr val="tx1"/>
              </a:solidFill>
              <a:effectLst/>
              <a:latin typeface="+mn-lt"/>
              <a:ea typeface="+mn-ea"/>
              <a:cs typeface="+mn-cs"/>
            </a:endParaRPr>
          </a:p>
          <a:p>
            <a:r>
              <a:rPr lang="en-US" sz="500" kern="1200" dirty="0">
                <a:solidFill>
                  <a:schemeClr val="tx1"/>
                </a:solidFill>
                <a:effectLst/>
                <a:latin typeface="+mn-lt"/>
                <a:ea typeface="+mn-ea"/>
                <a:cs typeface="+mn-cs"/>
              </a:rPr>
              <a:t>Also as previously mentioned</a:t>
            </a:r>
          </a:p>
          <a:p>
            <a:r>
              <a:rPr lang="en-US" sz="500" kern="1200" dirty="0">
                <a:solidFill>
                  <a:schemeClr val="tx1"/>
                </a:solidFill>
                <a:effectLst/>
                <a:latin typeface="+mn-lt"/>
                <a:ea typeface="+mn-ea"/>
                <a:cs typeface="+mn-cs"/>
              </a:rPr>
              <a:t>Trying to improve customer interaction</a:t>
            </a:r>
          </a:p>
          <a:p>
            <a:r>
              <a:rPr lang="en-US" sz="500" kern="1200" dirty="0">
                <a:solidFill>
                  <a:schemeClr val="tx1"/>
                </a:solidFill>
                <a:effectLst/>
                <a:latin typeface="+mn-lt"/>
                <a:ea typeface="+mn-ea"/>
                <a:cs typeface="+mn-cs"/>
              </a:rPr>
              <a:t>Hopefully stop us from making any wrong assumptions</a:t>
            </a:r>
          </a:p>
          <a:p>
            <a:r>
              <a:rPr lang="en-US" sz="500" kern="1200" dirty="0">
                <a:solidFill>
                  <a:schemeClr val="tx1"/>
                </a:solidFill>
                <a:effectLst/>
                <a:latin typeface="+mn-lt"/>
                <a:ea typeface="+mn-ea"/>
                <a:cs typeface="+mn-cs"/>
              </a:rPr>
              <a:t>Half was through first release developer</a:t>
            </a:r>
          </a:p>
          <a:p>
            <a:r>
              <a:rPr lang="en-US" sz="500" kern="1200" dirty="0" err="1">
                <a:solidFill>
                  <a:schemeClr val="tx1"/>
                </a:solidFill>
                <a:effectLst/>
                <a:latin typeface="+mn-lt"/>
                <a:ea typeface="+mn-ea"/>
                <a:cs typeface="+mn-cs"/>
              </a:rPr>
              <a:t>Realised</a:t>
            </a:r>
            <a:r>
              <a:rPr lang="en-US" sz="500" kern="1200" dirty="0">
                <a:solidFill>
                  <a:schemeClr val="tx1"/>
                </a:solidFill>
                <a:effectLst/>
                <a:latin typeface="+mn-lt"/>
                <a:ea typeface="+mn-ea"/>
                <a:cs typeface="+mn-cs"/>
              </a:rPr>
              <a:t> the process should be barcode driven</a:t>
            </a:r>
          </a:p>
          <a:p>
            <a:endParaRPr lang="en-US" sz="500" kern="1200" dirty="0">
              <a:solidFill>
                <a:schemeClr val="tx1"/>
              </a:solidFill>
              <a:effectLst/>
              <a:latin typeface="+mn-lt"/>
              <a:ea typeface="+mn-ea"/>
              <a:cs typeface="+mn-cs"/>
            </a:endParaRPr>
          </a:p>
          <a:p>
            <a:endParaRPr lang="en-US" sz="500" kern="1200" dirty="0">
              <a:solidFill>
                <a:schemeClr val="tx1"/>
              </a:solidFill>
              <a:effectLst/>
              <a:latin typeface="+mn-lt"/>
              <a:ea typeface="+mn-ea"/>
              <a:cs typeface="+mn-cs"/>
            </a:endParaRPr>
          </a:p>
          <a:p>
            <a:endParaRPr lang="en-GB" sz="500" kern="1200" dirty="0">
              <a:solidFill>
                <a:schemeClr val="tx1"/>
              </a:solidFill>
              <a:effectLst/>
              <a:latin typeface="+mn-lt"/>
              <a:ea typeface="+mn-ea"/>
              <a:cs typeface="+mn-cs"/>
            </a:endParaRPr>
          </a:p>
          <a:p>
            <a:endParaRPr lang="en-GB" sz="5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6A2F9BBA-A9BD-6344-AA98-520E3FE767FB}" type="slidenum">
              <a:rPr lang="en-US" smtClean="0"/>
              <a:t>10</a:t>
            </a:fld>
            <a:endParaRPr lang="en-US"/>
          </a:p>
        </p:txBody>
      </p:sp>
    </p:spTree>
    <p:extLst>
      <p:ext uri="{BB962C8B-B14F-4D97-AF65-F5344CB8AC3E}">
        <p14:creationId xmlns:p14="http://schemas.microsoft.com/office/powerpoint/2010/main" val="39351461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A2F9BBA-A9BD-6344-AA98-520E3FE767FB}" type="slidenum">
              <a:rPr lang="en-US" smtClean="0"/>
              <a:t>11</a:t>
            </a:fld>
            <a:endParaRPr lang="en-US"/>
          </a:p>
        </p:txBody>
      </p:sp>
    </p:spTree>
    <p:extLst>
      <p:ext uri="{BB962C8B-B14F-4D97-AF65-F5344CB8AC3E}">
        <p14:creationId xmlns:p14="http://schemas.microsoft.com/office/powerpoint/2010/main" val="30572348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415698" rtl="0" eaLnBrk="1" fontAlgn="auto" latinLnBrk="0" hangingPunct="1">
                  <a:lnSpc>
                    <a:spcPct val="100000"/>
                  </a:lnSpc>
                  <a:spcBef>
                    <a:spcPts val="0"/>
                  </a:spcBef>
                  <a:spcAft>
                    <a:spcPts val="0"/>
                  </a:spcAft>
                  <a:buClrTx/>
                  <a:buSzTx/>
                  <a:buFontTx/>
                  <a:buNone/>
                  <a:tabLst/>
                  <a:defRPr/>
                </a:pPr>
                <a:r>
                  <a:rPr lang="en-GB" dirty="0" err="1">
                    <a:effectLst/>
                  </a:rPr>
                  <a:t>Sequencescape</a:t>
                </a:r>
                <a:r>
                  <a:rPr lang="en-GB" dirty="0">
                    <a:effectLst/>
                  </a:rPr>
                  <a:t> – Acts as a sample reception. Data provided by customers in sample manifest which contains associated metadata and allows samples to be attached to studies and projects. Used to </a:t>
                </a:r>
                <a:r>
                  <a:rPr lang="en-US" dirty="0"/>
                  <a:t>record scientific objectives and data release policy. Receiving material from collaborators with material provenance ( porters value chain – inbound logistics).</a:t>
                </a:r>
              </a:p>
              <a:p>
                <a:endParaRPr lang="en-GB" dirty="0">
                  <a:effectLst/>
                </a:endParaRPr>
              </a:p>
              <a:p>
                <a:r>
                  <a:rPr lang="en-GB" dirty="0">
                    <a:effectLst/>
                  </a:rPr>
                  <a:t>Samples extraction – used to track samples through the DNA extraction process (porters value chain – operations)</a:t>
                </a:r>
              </a:p>
              <a:p>
                <a:endParaRPr lang="en-US" dirty="0"/>
              </a:p>
              <a:p>
                <a:r>
                  <a:rPr lang="en-US" dirty="0"/>
                  <a:t>Traction – used to track samples through long read pipelines. Will also be used to report on material progression and in the future to capture charging points. It will export the data to MLWH (porters – operations)</a:t>
                </a:r>
              </a:p>
              <a:p>
                <a:endParaRPr lang="en-US" dirty="0"/>
              </a:p>
              <a:p>
                <a:pPr marL="0" marR="0" lvl="0" indent="0" algn="l" defTabSz="415698" rtl="0" eaLnBrk="1" fontAlgn="auto" latinLnBrk="0" hangingPunct="1">
                  <a:lnSpc>
                    <a:spcPct val="100000"/>
                  </a:lnSpc>
                  <a:spcBef>
                    <a:spcPts val="0"/>
                  </a:spcBef>
                  <a:spcAft>
                    <a:spcPts val="0"/>
                  </a:spcAft>
                  <a:buClrTx/>
                  <a:buSzTx/>
                  <a:buFontTx/>
                  <a:buNone/>
                  <a:tabLst/>
                  <a:defRPr/>
                </a:pPr>
                <a:r>
                  <a:rPr lang="en-US" dirty="0"/>
                  <a:t>MLWH - Marshalling identifier information and product metadata to facilitate downstream processing (porters – outbound logistics)</a:t>
                </a:r>
              </a:p>
            </p:txBody>
          </p:sp>
        </mc:Choice>
        <mc:Fallback xmlns="">
          <p:sp>
            <p:nvSpPr>
              <p:cNvPr id="3" name="Notes Placeholder 2"/>
              <p:cNvSpPr>
                <a:spLocks noGrp="1"/>
              </p:cNvSpPr>
              <p:nvPr>
                <p:ph type="body" idx="1"/>
              </p:nvPr>
            </p:nvSpPr>
            <p:spPr/>
            <p:txBody>
              <a:bodyPr/>
              <a:lstStyle/>
              <a:p>
                <a:r>
                  <a:rPr lang="en-GB" sz="500" kern="1200" dirty="0">
                    <a:solidFill>
                      <a:schemeClr val="tx1"/>
                    </a:solidFill>
                    <a:effectLst/>
                    <a:latin typeface="+mn-lt"/>
                    <a:ea typeface="+mn-ea"/>
                    <a:cs typeface="+mn-cs"/>
                  </a:rPr>
                  <a:t>High level</a:t>
                </a:r>
              </a:p>
              <a:p>
                <a:endParaRPr lang="en-GB" sz="500" kern="1200" dirty="0">
                  <a:solidFill>
                    <a:schemeClr val="tx1"/>
                  </a:solidFill>
                  <a:effectLst/>
                  <a:latin typeface="+mn-lt"/>
                  <a:ea typeface="+mn-ea"/>
                  <a:cs typeface="+mn-cs"/>
                </a:endParaRPr>
              </a:p>
              <a:p>
                <a:r>
                  <a:rPr lang="en-GB" sz="500" kern="1200" dirty="0">
                    <a:solidFill>
                      <a:schemeClr val="tx1"/>
                    </a:solidFill>
                    <a:effectLst/>
                    <a:latin typeface="+mn-lt"/>
                    <a:ea typeface="+mn-ea"/>
                    <a:cs typeface="+mn-cs"/>
                  </a:rPr>
                  <a:t>What services Traction is currently speaking to</a:t>
                </a:r>
              </a:p>
              <a:p>
                <a:endParaRPr lang="en-GB" sz="500" kern="1200" dirty="0">
                  <a:solidFill>
                    <a:schemeClr val="tx1"/>
                  </a:solidFill>
                  <a:effectLst/>
                  <a:latin typeface="+mn-lt"/>
                  <a:ea typeface="+mn-ea"/>
                  <a:cs typeface="+mn-cs"/>
                </a:endParaRPr>
              </a:p>
              <a:p>
                <a:r>
                  <a:rPr lang="en-GB" sz="500" kern="1200" dirty="0">
                    <a:solidFill>
                      <a:schemeClr val="tx1"/>
                    </a:solidFill>
                    <a:effectLst/>
                    <a:latin typeface="+mn-lt"/>
                    <a:ea typeface="+mn-ea"/>
                    <a:cs typeface="+mn-cs"/>
                  </a:rPr>
                  <a:t>SS -&gt; SE -&gt; Traction -&gt; WH</a:t>
                </a:r>
                <a:r>
                  <a:rPr lang="en-GB" dirty="0">
                    <a:effectLst/>
                  </a:rPr>
                  <a:t> </a:t>
                </a:r>
              </a:p>
              <a:p>
                <a:endParaRPr lang="en-GB" dirty="0">
                  <a:effectLst/>
                </a:endParaRPr>
              </a:p>
              <a:p>
                <a:r>
                  <a:rPr lang="en-GB" dirty="0">
                    <a:effectLst/>
                  </a:rPr>
                  <a:t>Picture of SS sample manifest</a:t>
                </a:r>
              </a:p>
              <a:p>
                <a:r>
                  <a:rPr lang="en-GB" dirty="0">
                    <a:effectLst/>
                  </a:rPr>
                  <a:t>Picture of Sample Extraction</a:t>
                </a:r>
              </a:p>
              <a:p>
                <a:r>
                  <a:rPr lang="en-GB" dirty="0">
                    <a:effectLst/>
                  </a:rPr>
                  <a:t>Picture of Traction</a:t>
                </a:r>
              </a:p>
              <a:p>
                <a:r>
                  <a:rPr lang="en-GB" dirty="0">
                    <a:effectLst/>
                  </a:rPr>
                  <a:t>Picture of data</a:t>
                </a:r>
              </a:p>
              <a:p>
                <a:r>
                  <a:rPr lang="en-GB" i="0" dirty="0">
                    <a:effectLst/>
                    <a:latin typeface="Cambria Math" panose="02040503050406030204" pitchFamily="18" charset="0"/>
                    <a:ea typeface="Cambria Math" panose="02040503050406030204" pitchFamily="18" charset="0"/>
                  </a:rPr>
                  <a:t>&gt;</a:t>
                </a:r>
                <a:r>
                  <a:rPr lang="en-GB" dirty="0">
                    <a:effectLst/>
                  </a:rPr>
                  <a:t>s etc</a:t>
                </a:r>
              </a:p>
              <a:p>
                <a:endParaRPr lang="en-GB" dirty="0">
                  <a:effectLst/>
                </a:endParaRPr>
              </a:p>
              <a:p>
                <a:r>
                  <a:rPr lang="en-GB" dirty="0">
                    <a:effectLst/>
                  </a:rPr>
                  <a:t>ACTION:</a:t>
                </a:r>
              </a:p>
              <a:p>
                <a:endParaRPr lang="en-GB" dirty="0">
                  <a:effectLst/>
                </a:endParaRPr>
              </a:p>
              <a:p>
                <a:r>
                  <a:rPr lang="en-GB" dirty="0">
                    <a:effectLst/>
                  </a:rPr>
                  <a:t>Create high level architecture diagram</a:t>
                </a:r>
              </a:p>
              <a:p>
                <a:r>
                  <a:rPr lang="en-US" dirty="0"/>
                  <a:t>Get screenshots</a:t>
                </a:r>
              </a:p>
            </p:txBody>
          </p:sp>
        </mc:Fallback>
      </mc:AlternateContent>
      <p:sp>
        <p:nvSpPr>
          <p:cNvPr id="4" name="Slide Number Placeholder 3"/>
          <p:cNvSpPr>
            <a:spLocks noGrp="1"/>
          </p:cNvSpPr>
          <p:nvPr>
            <p:ph type="sldNum" sz="quarter" idx="5"/>
          </p:nvPr>
        </p:nvSpPr>
        <p:spPr/>
        <p:txBody>
          <a:bodyPr/>
          <a:lstStyle/>
          <a:p>
            <a:fld id="{6A2F9BBA-A9BD-6344-AA98-520E3FE767FB}" type="slidenum">
              <a:rPr lang="en-US" smtClean="0"/>
              <a:t>12</a:t>
            </a:fld>
            <a:endParaRPr lang="en-US"/>
          </a:p>
        </p:txBody>
      </p:sp>
    </p:spTree>
    <p:extLst>
      <p:ext uri="{BB962C8B-B14F-4D97-AF65-F5344CB8AC3E}">
        <p14:creationId xmlns:p14="http://schemas.microsoft.com/office/powerpoint/2010/main" val="20068046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GB" sz="500" kern="1200" dirty="0">
                <a:solidFill>
                  <a:schemeClr val="tx1"/>
                </a:solidFill>
                <a:effectLst/>
                <a:latin typeface="+mn-lt"/>
                <a:ea typeface="+mn-ea"/>
                <a:cs typeface="+mn-cs"/>
              </a:rPr>
              <a:t>Went live 6 months ago. Only 23 runs in Saphyr</a:t>
            </a:r>
          </a:p>
          <a:p>
            <a:pPr lvl="0"/>
            <a:endParaRPr lang="en-GB" sz="500" kern="1200" dirty="0">
              <a:solidFill>
                <a:schemeClr val="tx1"/>
              </a:solidFill>
              <a:effectLst/>
              <a:latin typeface="+mn-lt"/>
              <a:ea typeface="+mn-ea"/>
              <a:cs typeface="+mn-cs"/>
            </a:endParaRPr>
          </a:p>
          <a:p>
            <a:pPr lvl="0"/>
            <a:r>
              <a:rPr lang="en-GB" sz="500" kern="1200" dirty="0">
                <a:solidFill>
                  <a:schemeClr val="tx1"/>
                </a:solidFill>
                <a:effectLst/>
                <a:latin typeface="+mn-lt"/>
                <a:ea typeface="+mn-ea"/>
                <a:cs typeface="+mn-cs"/>
              </a:rPr>
              <a:t>Nothing recently because of Saphyr instrument faults The software has recently been updated which allows a bigger throughput per chip and they are going to do a troubleshooting run to ensure the instrument is working ok. The problem could be related to samples, chip or reagents so the plan is to recommence samples so hopefully the pipeline could be up and running again soon.</a:t>
            </a:r>
          </a:p>
          <a:p>
            <a:pPr lvl="0"/>
            <a:endParaRPr lang="en-GB" sz="500" kern="1200" dirty="0">
              <a:solidFill>
                <a:schemeClr val="tx1"/>
              </a:solidFill>
              <a:effectLst/>
              <a:latin typeface="+mn-lt"/>
              <a:ea typeface="+mn-ea"/>
              <a:cs typeface="+mn-cs"/>
            </a:endParaRPr>
          </a:p>
          <a:p>
            <a:pPr lvl="0"/>
            <a:r>
              <a:rPr lang="en-GB" sz="500" kern="1200" dirty="0">
                <a:solidFill>
                  <a:schemeClr val="tx1"/>
                </a:solidFill>
                <a:effectLst/>
                <a:latin typeface="+mn-lt"/>
                <a:ea typeface="+mn-ea"/>
                <a:cs typeface="+mn-cs"/>
              </a:rPr>
              <a:t>Traction allows you to - Import samples from samples extraction, create libraries, create sequencing runs and export data to the MLWH</a:t>
            </a:r>
            <a:endParaRPr lang="en-GB" dirty="0">
              <a:effectLst/>
            </a:endParaRPr>
          </a:p>
          <a:p>
            <a:endParaRPr lang="en-GB" dirty="0">
              <a:effectLst/>
            </a:endParaRPr>
          </a:p>
          <a:p>
            <a:endParaRPr lang="en-US" dirty="0"/>
          </a:p>
        </p:txBody>
      </p:sp>
      <p:sp>
        <p:nvSpPr>
          <p:cNvPr id="4" name="Slide Number Placeholder 3"/>
          <p:cNvSpPr>
            <a:spLocks noGrp="1"/>
          </p:cNvSpPr>
          <p:nvPr>
            <p:ph type="sldNum" sz="quarter" idx="5"/>
          </p:nvPr>
        </p:nvSpPr>
        <p:spPr/>
        <p:txBody>
          <a:bodyPr/>
          <a:lstStyle/>
          <a:p>
            <a:fld id="{6A2F9BBA-A9BD-6344-AA98-520E3FE767FB}" type="slidenum">
              <a:rPr lang="en-US" smtClean="0"/>
              <a:t>13</a:t>
            </a:fld>
            <a:endParaRPr lang="en-US"/>
          </a:p>
        </p:txBody>
      </p:sp>
    </p:spTree>
    <p:extLst>
      <p:ext uri="{BB962C8B-B14F-4D97-AF65-F5344CB8AC3E}">
        <p14:creationId xmlns:p14="http://schemas.microsoft.com/office/powerpoint/2010/main" val="5860136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GB" sz="500" kern="1200" dirty="0">
                <a:solidFill>
                  <a:schemeClr val="tx1"/>
                </a:solidFill>
                <a:effectLst/>
                <a:latin typeface="+mn-lt"/>
                <a:ea typeface="+mn-ea"/>
                <a:cs typeface="+mn-cs"/>
              </a:rPr>
              <a:t>Traction allows them to:</a:t>
            </a:r>
          </a:p>
          <a:p>
            <a:pPr marL="171450" lvl="0" indent="-171450">
              <a:buFontTx/>
              <a:buChar char="-"/>
            </a:pPr>
            <a:r>
              <a:rPr lang="en-GB" sz="500" kern="1200" dirty="0">
                <a:solidFill>
                  <a:schemeClr val="tx1"/>
                </a:solidFill>
                <a:effectLst/>
                <a:latin typeface="+mn-lt"/>
                <a:ea typeface="+mn-ea"/>
                <a:cs typeface="+mn-cs"/>
              </a:rPr>
              <a:t>Import samples from samples extraction</a:t>
            </a:r>
          </a:p>
          <a:p>
            <a:pPr marL="171450" lvl="0" indent="-171450">
              <a:buFontTx/>
              <a:buChar char="-"/>
            </a:pPr>
            <a:r>
              <a:rPr lang="en-GB" sz="500" kern="1200" dirty="0">
                <a:solidFill>
                  <a:schemeClr val="tx1"/>
                </a:solidFill>
                <a:effectLst/>
                <a:latin typeface="+mn-lt"/>
                <a:ea typeface="+mn-ea"/>
                <a:cs typeface="+mn-cs"/>
              </a:rPr>
              <a:t>Create libraries</a:t>
            </a:r>
          </a:p>
          <a:p>
            <a:pPr marL="171450" lvl="0" indent="-171450">
              <a:buFontTx/>
              <a:buChar char="-"/>
            </a:pPr>
            <a:r>
              <a:rPr lang="en-GB" sz="500" kern="1200" dirty="0">
                <a:solidFill>
                  <a:schemeClr val="tx1"/>
                </a:solidFill>
                <a:effectLst/>
                <a:latin typeface="+mn-lt"/>
                <a:ea typeface="+mn-ea"/>
                <a:cs typeface="+mn-cs"/>
              </a:rPr>
              <a:t>Create runs</a:t>
            </a:r>
          </a:p>
          <a:p>
            <a:pPr marL="171450" lvl="0" indent="-171450">
              <a:buFontTx/>
              <a:buChar char="-"/>
            </a:pPr>
            <a:r>
              <a:rPr lang="en-GB" sz="500" kern="1200" dirty="0">
                <a:solidFill>
                  <a:schemeClr val="tx1"/>
                </a:solidFill>
                <a:effectLst/>
                <a:latin typeface="+mn-lt"/>
                <a:ea typeface="+mn-ea"/>
                <a:cs typeface="+mn-cs"/>
              </a:rPr>
              <a:t>Generate sample sheets for importing into SMRT link</a:t>
            </a:r>
          </a:p>
          <a:p>
            <a:pPr marL="171450" lvl="0" indent="-171450">
              <a:buFontTx/>
              <a:buChar char="-"/>
            </a:pPr>
            <a:r>
              <a:rPr lang="en-GB" sz="500" kern="1200" dirty="0">
                <a:solidFill>
                  <a:schemeClr val="tx1"/>
                </a:solidFill>
                <a:effectLst/>
                <a:latin typeface="+mn-lt"/>
                <a:ea typeface="+mn-ea"/>
                <a:cs typeface="+mn-cs"/>
              </a:rPr>
              <a:t>when a run is created data is automatically exported to the warehouse</a:t>
            </a:r>
          </a:p>
          <a:p>
            <a:pPr lvl="0"/>
            <a:endParaRPr lang="en-GB" sz="500" kern="1200" dirty="0">
              <a:solidFill>
                <a:schemeClr val="tx1"/>
              </a:solidFill>
              <a:effectLst/>
              <a:latin typeface="+mn-lt"/>
              <a:ea typeface="+mn-ea"/>
              <a:cs typeface="+mn-cs"/>
            </a:endParaRPr>
          </a:p>
          <a:p>
            <a:r>
              <a:rPr lang="en-GB" dirty="0">
                <a:effectLst/>
              </a:rPr>
              <a:t>Went live on November 21</a:t>
            </a:r>
            <a:r>
              <a:rPr lang="en-GB" baseline="30000" dirty="0">
                <a:effectLst/>
              </a:rPr>
              <a:t>st</a:t>
            </a:r>
            <a:endParaRPr lang="en-GB" dirty="0">
              <a:effectLst/>
            </a:endParaRPr>
          </a:p>
          <a:p>
            <a:r>
              <a:rPr lang="en-GB" dirty="0">
                <a:effectLst/>
              </a:rPr>
              <a:t>First 2 samples were created on November 27</a:t>
            </a:r>
            <a:r>
              <a:rPr lang="en-GB" baseline="30000" dirty="0">
                <a:effectLst/>
              </a:rPr>
              <a:t>th</a:t>
            </a:r>
            <a:endParaRPr lang="en-GB" dirty="0">
              <a:effectLst/>
            </a:endParaRPr>
          </a:p>
          <a:p>
            <a:r>
              <a:rPr lang="en-GB" dirty="0">
                <a:effectLst/>
              </a:rPr>
              <a:t>Libraries should be created this week</a:t>
            </a:r>
          </a:p>
          <a:p>
            <a:r>
              <a:rPr lang="en-GB" dirty="0">
                <a:effectLst/>
              </a:rPr>
              <a:t>First run in before Christmas</a:t>
            </a:r>
          </a:p>
        </p:txBody>
      </p:sp>
      <p:sp>
        <p:nvSpPr>
          <p:cNvPr id="4" name="Slide Number Placeholder 3"/>
          <p:cNvSpPr>
            <a:spLocks noGrp="1"/>
          </p:cNvSpPr>
          <p:nvPr>
            <p:ph type="sldNum" sz="quarter" idx="5"/>
          </p:nvPr>
        </p:nvSpPr>
        <p:spPr/>
        <p:txBody>
          <a:bodyPr/>
          <a:lstStyle/>
          <a:p>
            <a:fld id="{6A2F9BBA-A9BD-6344-AA98-520E3FE767FB}" type="slidenum">
              <a:rPr lang="en-US" smtClean="0"/>
              <a:t>14</a:t>
            </a:fld>
            <a:endParaRPr lang="en-US"/>
          </a:p>
        </p:txBody>
      </p:sp>
    </p:spTree>
    <p:extLst>
      <p:ext uri="{BB962C8B-B14F-4D97-AF65-F5344CB8AC3E}">
        <p14:creationId xmlns:p14="http://schemas.microsoft.com/office/powerpoint/2010/main" val="42921713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Whats</a:t>
            </a:r>
            <a:r>
              <a:rPr lang="en-US" dirty="0"/>
              <a:t> coming next for Traction</a:t>
            </a:r>
          </a:p>
        </p:txBody>
      </p:sp>
      <p:sp>
        <p:nvSpPr>
          <p:cNvPr id="4" name="Slide Number Placeholder 3"/>
          <p:cNvSpPr>
            <a:spLocks noGrp="1"/>
          </p:cNvSpPr>
          <p:nvPr>
            <p:ph type="sldNum" sz="quarter" idx="5"/>
          </p:nvPr>
        </p:nvSpPr>
        <p:spPr/>
        <p:txBody>
          <a:bodyPr/>
          <a:lstStyle/>
          <a:p>
            <a:fld id="{6A2F9BBA-A9BD-6344-AA98-520E3FE767FB}" type="slidenum">
              <a:rPr lang="en-US" smtClean="0"/>
              <a:t>15</a:t>
            </a:fld>
            <a:endParaRPr lang="en-US"/>
          </a:p>
        </p:txBody>
      </p:sp>
    </p:spTree>
    <p:extLst>
      <p:ext uri="{BB962C8B-B14F-4D97-AF65-F5344CB8AC3E}">
        <p14:creationId xmlns:p14="http://schemas.microsoft.com/office/powerpoint/2010/main" val="10254341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500" kern="1200" dirty="0">
                <a:solidFill>
                  <a:schemeClr val="tx1"/>
                </a:solidFill>
                <a:effectLst/>
                <a:latin typeface="+mn-lt"/>
                <a:ea typeface="+mn-ea"/>
                <a:cs typeface="+mn-cs"/>
              </a:rPr>
              <a:t>Short term for Traction</a:t>
            </a:r>
          </a:p>
          <a:p>
            <a:endParaRPr lang="en-GB" sz="500" kern="1200" dirty="0">
              <a:solidFill>
                <a:schemeClr val="tx1"/>
              </a:solidFill>
              <a:effectLst/>
              <a:latin typeface="+mn-lt"/>
              <a:ea typeface="+mn-ea"/>
              <a:cs typeface="+mn-cs"/>
            </a:endParaRPr>
          </a:p>
          <a:p>
            <a:r>
              <a:rPr lang="en-GB" sz="500" kern="1200" dirty="0">
                <a:solidFill>
                  <a:schemeClr val="tx1"/>
                </a:solidFill>
                <a:effectLst/>
                <a:latin typeface="+mn-lt"/>
                <a:ea typeface="+mn-ea"/>
                <a:cs typeface="+mn-cs"/>
              </a:rPr>
              <a:t>PacBio</a:t>
            </a:r>
          </a:p>
          <a:p>
            <a:pPr marL="171450" indent="-171450">
              <a:buFontTx/>
              <a:buChar char="-"/>
            </a:pPr>
            <a:r>
              <a:rPr lang="en-GB" sz="500" kern="1200" dirty="0">
                <a:solidFill>
                  <a:schemeClr val="tx1"/>
                </a:solidFill>
                <a:effectLst/>
                <a:latin typeface="+mn-lt"/>
                <a:ea typeface="+mn-ea"/>
                <a:cs typeface="+mn-cs"/>
              </a:rPr>
              <a:t>Multiplexing – currently being worked on as we speak should be released early January</a:t>
            </a:r>
          </a:p>
          <a:p>
            <a:pPr marL="171450" marR="0" lvl="0" indent="-171450" algn="l" defTabSz="415698" rtl="0" eaLnBrk="1" fontAlgn="auto" latinLnBrk="0" hangingPunct="1">
              <a:lnSpc>
                <a:spcPct val="100000"/>
              </a:lnSpc>
              <a:spcBef>
                <a:spcPts val="0"/>
              </a:spcBef>
              <a:spcAft>
                <a:spcPts val="0"/>
              </a:spcAft>
              <a:buClrTx/>
              <a:buSzTx/>
              <a:buFontTx/>
              <a:buChar char="-"/>
              <a:tabLst/>
              <a:defRPr/>
            </a:pPr>
            <a:r>
              <a:rPr lang="en-GB" sz="500" kern="1200" dirty="0">
                <a:solidFill>
                  <a:schemeClr val="tx1"/>
                </a:solidFill>
                <a:effectLst/>
                <a:latin typeface="+mn-lt"/>
                <a:ea typeface="+mn-ea"/>
                <a:cs typeface="+mn-cs"/>
              </a:rPr>
              <a:t>Add tracking support for QC and </a:t>
            </a:r>
            <a:r>
              <a:rPr lang="en-GB" sz="500" kern="1200" dirty="0" err="1">
                <a:solidFill>
                  <a:schemeClr val="tx1"/>
                </a:solidFill>
                <a:effectLst/>
                <a:latin typeface="+mn-lt"/>
                <a:ea typeface="+mn-ea"/>
                <a:cs typeface="+mn-cs"/>
              </a:rPr>
              <a:t>femto</a:t>
            </a:r>
            <a:r>
              <a:rPr lang="en-GB" sz="500" kern="1200" dirty="0">
                <a:solidFill>
                  <a:schemeClr val="tx1"/>
                </a:solidFill>
                <a:effectLst/>
                <a:latin typeface="+mn-lt"/>
                <a:ea typeface="+mn-ea"/>
                <a:cs typeface="+mn-cs"/>
              </a:rPr>
              <a:t> pulse, images,  – should be delivered second quarter on 2020</a:t>
            </a:r>
          </a:p>
          <a:p>
            <a:endParaRPr lang="en-GB" sz="500" kern="1200" dirty="0">
              <a:solidFill>
                <a:schemeClr val="tx1"/>
              </a:solidFill>
              <a:effectLst/>
              <a:latin typeface="+mn-lt"/>
              <a:ea typeface="+mn-ea"/>
              <a:cs typeface="+mn-cs"/>
            </a:endParaRPr>
          </a:p>
          <a:p>
            <a:r>
              <a:rPr lang="en-GB" sz="500" kern="1200" dirty="0">
                <a:solidFill>
                  <a:schemeClr val="tx1"/>
                </a:solidFill>
                <a:effectLst/>
                <a:latin typeface="+mn-lt"/>
                <a:ea typeface="+mn-ea"/>
                <a:cs typeface="+mn-cs"/>
              </a:rPr>
              <a:t>ONT </a:t>
            </a:r>
          </a:p>
          <a:p>
            <a:pPr marL="171450" indent="-171450">
              <a:buFontTx/>
              <a:buChar char="-"/>
            </a:pPr>
            <a:r>
              <a:rPr lang="en-GB" sz="500" kern="1200" dirty="0">
                <a:solidFill>
                  <a:schemeClr val="tx1"/>
                </a:solidFill>
                <a:effectLst/>
                <a:latin typeface="+mn-lt"/>
                <a:ea typeface="+mn-ea"/>
                <a:cs typeface="+mn-cs"/>
              </a:rPr>
              <a:t>Add support for </a:t>
            </a:r>
            <a:r>
              <a:rPr lang="en-GB" sz="500" kern="1200" dirty="0" err="1">
                <a:solidFill>
                  <a:schemeClr val="tx1"/>
                </a:solidFill>
                <a:effectLst/>
                <a:latin typeface="+mn-lt"/>
                <a:ea typeface="+mn-ea"/>
                <a:cs typeface="+mn-cs"/>
              </a:rPr>
              <a:t>Promethion</a:t>
            </a:r>
            <a:r>
              <a:rPr lang="en-GB" sz="500" kern="1200" dirty="0">
                <a:solidFill>
                  <a:schemeClr val="tx1"/>
                </a:solidFill>
                <a:effectLst/>
                <a:latin typeface="+mn-lt"/>
                <a:ea typeface="+mn-ea"/>
                <a:cs typeface="+mn-cs"/>
              </a:rPr>
              <a:t> – sample reception, QC, library and run creation, data export to warehouse (work starting in January 2020)</a:t>
            </a:r>
          </a:p>
          <a:p>
            <a:pPr marL="171450" marR="0" lvl="0" indent="-171450" algn="l" defTabSz="415698" rtl="0" eaLnBrk="1" fontAlgn="auto" latinLnBrk="0" hangingPunct="1">
              <a:lnSpc>
                <a:spcPct val="100000"/>
              </a:lnSpc>
              <a:spcBef>
                <a:spcPts val="0"/>
              </a:spcBef>
              <a:spcAft>
                <a:spcPts val="0"/>
              </a:spcAft>
              <a:buClrTx/>
              <a:buSzTx/>
              <a:buFontTx/>
              <a:buChar char="-"/>
              <a:tabLst/>
              <a:defRPr/>
            </a:pPr>
            <a:r>
              <a:rPr lang="en-GB" sz="500" kern="1200" dirty="0">
                <a:solidFill>
                  <a:schemeClr val="tx1"/>
                </a:solidFill>
                <a:effectLst/>
                <a:latin typeface="+mn-lt"/>
                <a:ea typeface="+mn-ea"/>
                <a:cs typeface="+mn-cs"/>
              </a:rPr>
              <a:t>And hopefully Collaborate with Genomics England , as they are looking to scale up their </a:t>
            </a:r>
            <a:r>
              <a:rPr lang="en-GB" sz="500" kern="1200" dirty="0" err="1">
                <a:solidFill>
                  <a:schemeClr val="tx1"/>
                </a:solidFill>
                <a:effectLst/>
                <a:latin typeface="+mn-lt"/>
                <a:ea typeface="+mn-ea"/>
                <a:cs typeface="+mn-cs"/>
              </a:rPr>
              <a:t>Promethion</a:t>
            </a:r>
            <a:r>
              <a:rPr lang="en-GB" sz="500" kern="1200" dirty="0">
                <a:solidFill>
                  <a:schemeClr val="tx1"/>
                </a:solidFill>
                <a:effectLst/>
                <a:latin typeface="+mn-lt"/>
                <a:ea typeface="+mn-ea"/>
                <a:cs typeface="+mn-cs"/>
              </a:rPr>
              <a:t> work, and are looking to collaborate with us</a:t>
            </a:r>
          </a:p>
          <a:p>
            <a:pPr marL="171450" indent="-171450">
              <a:buFontTx/>
              <a:buChar char="-"/>
            </a:pPr>
            <a:r>
              <a:rPr lang="en-GB" sz="500" kern="1200" dirty="0" err="1">
                <a:solidFill>
                  <a:schemeClr val="tx1"/>
                </a:solidFill>
                <a:effectLst/>
                <a:latin typeface="+mn-lt"/>
                <a:ea typeface="+mn-ea"/>
                <a:cs typeface="+mn-cs"/>
              </a:rPr>
              <a:t>Gridion</a:t>
            </a:r>
            <a:r>
              <a:rPr lang="en-GB" sz="500" kern="1200" dirty="0">
                <a:solidFill>
                  <a:schemeClr val="tx1"/>
                </a:solidFill>
                <a:effectLst/>
                <a:latin typeface="+mn-lt"/>
                <a:ea typeface="+mn-ea"/>
                <a:cs typeface="+mn-cs"/>
              </a:rPr>
              <a:t> – move functionality from old traction</a:t>
            </a:r>
          </a:p>
          <a:p>
            <a:r>
              <a:rPr lang="en-GB" sz="500" kern="1200" dirty="0">
                <a:solidFill>
                  <a:schemeClr val="tx1"/>
                </a:solidFill>
                <a:effectLst/>
                <a:latin typeface="+mn-lt"/>
                <a:ea typeface="+mn-ea"/>
                <a:cs typeface="+mn-cs"/>
              </a:rPr>
              <a:t> </a:t>
            </a:r>
          </a:p>
          <a:p>
            <a:r>
              <a:rPr lang="en-GB" sz="500" kern="1200" dirty="0">
                <a:solidFill>
                  <a:schemeClr val="tx1"/>
                </a:solidFill>
                <a:effectLst/>
                <a:latin typeface="+mn-lt"/>
                <a:ea typeface="+mn-ea"/>
                <a:cs typeface="+mn-cs"/>
              </a:rPr>
              <a:t>Also add Automation to run creation</a:t>
            </a:r>
          </a:p>
          <a:p>
            <a:r>
              <a:rPr lang="en-GB" sz="500" kern="1200" dirty="0">
                <a:solidFill>
                  <a:schemeClr val="tx1"/>
                </a:solidFill>
                <a:effectLst/>
                <a:latin typeface="+mn-lt"/>
                <a:ea typeface="+mn-ea"/>
                <a:cs typeface="+mn-cs"/>
              </a:rPr>
              <a:t> as throughput increases it will become crucial</a:t>
            </a:r>
          </a:p>
          <a:p>
            <a:r>
              <a:rPr lang="en-GB" sz="500" kern="1200" dirty="0">
                <a:solidFill>
                  <a:schemeClr val="tx1"/>
                </a:solidFill>
                <a:effectLst/>
                <a:latin typeface="+mn-lt"/>
                <a:ea typeface="+mn-ea"/>
                <a:cs typeface="+mn-cs"/>
              </a:rPr>
              <a:t>create runs via the ONT instruments  API </a:t>
            </a:r>
          </a:p>
          <a:p>
            <a:r>
              <a:rPr lang="en-GB" sz="500" kern="1200" dirty="0">
                <a:solidFill>
                  <a:schemeClr val="tx1"/>
                </a:solidFill>
                <a:effectLst/>
                <a:latin typeface="+mn-lt"/>
                <a:ea typeface="+mn-ea"/>
                <a:cs typeface="+mn-cs"/>
              </a:rPr>
              <a:t>prevents duplication of effort and extract information about runs to provide live updates of how runs are progressing</a:t>
            </a:r>
          </a:p>
          <a:p>
            <a:endParaRPr lang="en-GB" sz="500" kern="1200" dirty="0">
              <a:solidFill>
                <a:schemeClr val="tx1"/>
              </a:solidFill>
              <a:effectLst/>
              <a:latin typeface="+mn-lt"/>
              <a:ea typeface="+mn-ea"/>
              <a:cs typeface="+mn-cs"/>
            </a:endParaRPr>
          </a:p>
          <a:p>
            <a:endParaRPr lang="en-US" dirty="0"/>
          </a:p>
          <a:p>
            <a:endParaRPr lang="en-US" dirty="0"/>
          </a:p>
        </p:txBody>
      </p:sp>
      <p:sp>
        <p:nvSpPr>
          <p:cNvPr id="4" name="Slide Number Placeholder 3"/>
          <p:cNvSpPr>
            <a:spLocks noGrp="1"/>
          </p:cNvSpPr>
          <p:nvPr>
            <p:ph type="sldNum" sz="quarter" idx="5"/>
          </p:nvPr>
        </p:nvSpPr>
        <p:spPr/>
        <p:txBody>
          <a:bodyPr/>
          <a:lstStyle/>
          <a:p>
            <a:fld id="{6A2F9BBA-A9BD-6344-AA98-520E3FE767FB}" type="slidenum">
              <a:rPr lang="en-US" smtClean="0"/>
              <a:t>16</a:t>
            </a:fld>
            <a:endParaRPr lang="en-US"/>
          </a:p>
        </p:txBody>
      </p:sp>
    </p:spTree>
    <p:extLst>
      <p:ext uri="{BB962C8B-B14F-4D97-AF65-F5344CB8AC3E}">
        <p14:creationId xmlns:p14="http://schemas.microsoft.com/office/powerpoint/2010/main" val="29780621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500" kern="1200" dirty="0">
                <a:solidFill>
                  <a:schemeClr val="tx1"/>
                </a:solidFill>
                <a:effectLst/>
                <a:latin typeface="+mn-lt"/>
                <a:ea typeface="+mn-ea"/>
                <a:cs typeface="+mn-cs"/>
              </a:rPr>
              <a:t>Thank you for listening and special thanks to</a:t>
            </a:r>
          </a:p>
          <a:p>
            <a:endParaRPr lang="en-GB" sz="500" kern="1200" dirty="0">
              <a:solidFill>
                <a:schemeClr val="tx1"/>
              </a:solidFill>
              <a:effectLst/>
              <a:latin typeface="+mn-lt"/>
              <a:ea typeface="+mn-ea"/>
              <a:cs typeface="+mn-cs"/>
            </a:endParaRPr>
          </a:p>
          <a:p>
            <a:r>
              <a:rPr lang="en-GB" sz="500" kern="1200" dirty="0">
                <a:solidFill>
                  <a:schemeClr val="tx1"/>
                </a:solidFill>
                <a:effectLst/>
                <a:latin typeface="+mn-lt"/>
                <a:ea typeface="+mn-ea"/>
                <a:cs typeface="+mn-cs"/>
              </a:rPr>
              <a:t>Long read team: Karen, Craig, Emma, Michelle</a:t>
            </a:r>
          </a:p>
          <a:p>
            <a:r>
              <a:rPr lang="en-GB" sz="500" kern="1200" dirty="0">
                <a:solidFill>
                  <a:schemeClr val="tx1"/>
                </a:solidFill>
                <a:effectLst/>
                <a:latin typeface="+mn-lt"/>
                <a:ea typeface="+mn-ea"/>
                <a:cs typeface="+mn-cs"/>
              </a:rPr>
              <a:t> </a:t>
            </a:r>
          </a:p>
          <a:p>
            <a:r>
              <a:rPr lang="en-GB" sz="500" kern="1200" dirty="0">
                <a:solidFill>
                  <a:schemeClr val="tx1"/>
                </a:solidFill>
                <a:effectLst/>
                <a:latin typeface="+mn-lt"/>
                <a:ea typeface="+mn-ea"/>
                <a:cs typeface="+mn-cs"/>
              </a:rPr>
              <a:t>NPG</a:t>
            </a:r>
          </a:p>
          <a:p>
            <a:r>
              <a:rPr lang="en-GB" sz="500" kern="1200" dirty="0">
                <a:solidFill>
                  <a:schemeClr val="tx1"/>
                </a:solidFill>
                <a:effectLst/>
                <a:latin typeface="+mn-lt"/>
                <a:ea typeface="+mn-ea"/>
                <a:cs typeface="+mn-cs"/>
              </a:rPr>
              <a:t>R&amp;D</a:t>
            </a:r>
          </a:p>
          <a:p>
            <a:r>
              <a:rPr lang="en-GB" sz="500" kern="1200" dirty="0">
                <a:solidFill>
                  <a:schemeClr val="tx1"/>
                </a:solidFill>
                <a:effectLst/>
                <a:latin typeface="+mn-lt"/>
                <a:ea typeface="+mn-ea"/>
                <a:cs typeface="+mn-cs"/>
              </a:rPr>
              <a:t>PSD</a:t>
            </a:r>
          </a:p>
          <a:p>
            <a:r>
              <a:rPr lang="en-GB" sz="500" kern="1200" dirty="0">
                <a:solidFill>
                  <a:schemeClr val="tx1"/>
                </a:solidFill>
                <a:effectLst/>
                <a:latin typeface="+mn-lt"/>
                <a:ea typeface="+mn-ea"/>
                <a:cs typeface="+mn-cs"/>
              </a:rPr>
              <a:t>FCE support</a:t>
            </a:r>
          </a:p>
          <a:p>
            <a:r>
              <a:rPr lang="en-US" sz="500" kern="1200" dirty="0">
                <a:solidFill>
                  <a:schemeClr val="tx1"/>
                </a:solidFill>
                <a:effectLst/>
                <a:latin typeface="+mn-lt"/>
                <a:ea typeface="+mn-ea"/>
                <a:cs typeface="+mn-cs"/>
              </a:rPr>
              <a:t>Mark Danson for the photos</a:t>
            </a:r>
          </a:p>
          <a:p>
            <a:endParaRPr lang="en-US" sz="500" kern="1200" dirty="0">
              <a:solidFill>
                <a:schemeClr val="tx1"/>
              </a:solidFill>
              <a:effectLst/>
              <a:latin typeface="+mn-lt"/>
              <a:ea typeface="+mn-ea"/>
              <a:cs typeface="+mn-cs"/>
            </a:endParaRPr>
          </a:p>
          <a:p>
            <a:r>
              <a:rPr lang="en-US" sz="500" kern="1200" dirty="0">
                <a:solidFill>
                  <a:schemeClr val="tx1"/>
                </a:solidFill>
                <a:effectLst/>
                <a:latin typeface="+mn-lt"/>
                <a:ea typeface="+mn-ea"/>
                <a:cs typeface="+mn-cs"/>
              </a:rPr>
              <a:t>We will now pass you onto Andrew who will concentrate on processes and science.</a:t>
            </a:r>
            <a:endParaRPr lang="en-US" dirty="0"/>
          </a:p>
          <a:p>
            <a:endParaRPr lang="en-US" dirty="0"/>
          </a:p>
        </p:txBody>
      </p:sp>
      <p:sp>
        <p:nvSpPr>
          <p:cNvPr id="4" name="Slide Number Placeholder 3"/>
          <p:cNvSpPr>
            <a:spLocks noGrp="1"/>
          </p:cNvSpPr>
          <p:nvPr>
            <p:ph type="sldNum" sz="quarter" idx="5"/>
          </p:nvPr>
        </p:nvSpPr>
        <p:spPr/>
        <p:txBody>
          <a:bodyPr/>
          <a:lstStyle/>
          <a:p>
            <a:fld id="{6A2F9BBA-A9BD-6344-AA98-520E3FE767FB}" type="slidenum">
              <a:rPr lang="en-US" smtClean="0"/>
              <a:t>17</a:t>
            </a:fld>
            <a:endParaRPr lang="en-US"/>
          </a:p>
        </p:txBody>
      </p:sp>
    </p:spTree>
    <p:extLst>
      <p:ext uri="{BB962C8B-B14F-4D97-AF65-F5344CB8AC3E}">
        <p14:creationId xmlns:p14="http://schemas.microsoft.com/office/powerpoint/2010/main" val="4807171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A2F9BBA-A9BD-6344-AA98-520E3FE767FB}" type="slidenum">
              <a:rPr lang="en-US" smtClean="0"/>
              <a:t>2</a:t>
            </a:fld>
            <a:endParaRPr lang="en-US"/>
          </a:p>
        </p:txBody>
      </p:sp>
    </p:spTree>
    <p:extLst>
      <p:ext uri="{BB962C8B-B14F-4D97-AF65-F5344CB8AC3E}">
        <p14:creationId xmlns:p14="http://schemas.microsoft.com/office/powerpoint/2010/main" val="21964862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Karen. I have been in the same office as Karen for 3 years and throughout that whole time she has been crying out for a LIMS to track her work.</a:t>
            </a:r>
          </a:p>
          <a:p>
            <a:r>
              <a:rPr lang="en-US" dirty="0"/>
              <a:t>It has never been a priority because her work is bespoke and low throughput. She needs a LIMS so her full time job is not inputting info into Google sheets</a:t>
            </a:r>
          </a:p>
          <a:p>
            <a:pPr marL="0" marR="0" lvl="0" indent="0" algn="l" defTabSz="415698" rtl="0" eaLnBrk="1" fontAlgn="auto" latinLnBrk="0" hangingPunct="1">
              <a:lnSpc>
                <a:spcPct val="100000"/>
              </a:lnSpc>
              <a:spcBef>
                <a:spcPts val="0"/>
              </a:spcBef>
              <a:spcAft>
                <a:spcPts val="0"/>
              </a:spcAft>
              <a:buClrTx/>
              <a:buSzTx/>
              <a:buFontTx/>
              <a:buNone/>
              <a:tabLst/>
              <a:defRPr/>
            </a:pPr>
            <a:r>
              <a:rPr lang="en-US" sz="700" b="0" dirty="0">
                <a:solidFill>
                  <a:schemeClr val="tx1"/>
                </a:solidFill>
              </a:rPr>
              <a:t>That has all changed …</a:t>
            </a:r>
            <a:endParaRPr lang="en-US" dirty="0"/>
          </a:p>
          <a:p>
            <a:pPr marL="0" marR="0" lvl="0" indent="0" algn="l" defTabSz="415698" rtl="0" eaLnBrk="1" fontAlgn="auto" latinLnBrk="0" hangingPunct="1">
              <a:lnSpc>
                <a:spcPct val="100000"/>
              </a:lnSpc>
              <a:spcBef>
                <a:spcPts val="0"/>
              </a:spcBef>
              <a:spcAft>
                <a:spcPts val="0"/>
              </a:spcAft>
              <a:buClrTx/>
              <a:buSzTx/>
              <a:buFontTx/>
              <a:buNone/>
              <a:tabLst/>
              <a:defRPr/>
            </a:pPr>
            <a:r>
              <a:rPr lang="en-GB" sz="800" b="0" dirty="0">
                <a:solidFill>
                  <a:schemeClr val="tx1"/>
                </a:solidFill>
              </a:rPr>
              <a:t>Craig: </a:t>
            </a:r>
            <a:r>
              <a:rPr lang="en-GB" sz="800" dirty="0">
                <a:solidFill>
                  <a:srgbClr val="000000"/>
                </a:solidFill>
                <a:latin typeface="-webkit-standard"/>
              </a:rPr>
              <a:t>“We have gone from tracking 10s of PacBio samples per month to trying to keep on top of &gt;35 per month. When we start processing &gt;35 per week it will be a close call between google sheets breaking or one of the team. Place your bets...”</a:t>
            </a:r>
            <a:endParaRPr lang="en-US" sz="800" dirty="0"/>
          </a:p>
          <a:p>
            <a:pPr marL="0" marR="0" lvl="0" indent="0" algn="l" defTabSz="415698" rtl="0" eaLnBrk="1" fontAlgn="auto" latinLnBrk="0" hangingPunct="1">
              <a:lnSpc>
                <a:spcPct val="100000"/>
              </a:lnSpc>
              <a:spcBef>
                <a:spcPts val="0"/>
              </a:spcBef>
              <a:spcAft>
                <a:spcPts val="0"/>
              </a:spcAft>
              <a:buClrTx/>
              <a:buSzTx/>
              <a:buFontTx/>
              <a:buNone/>
              <a:tabLst/>
              <a:defRPr/>
            </a:pPr>
            <a:endParaRPr lang="en-GB" sz="800" b="0" dirty="0">
              <a:solidFill>
                <a:schemeClr val="tx1"/>
              </a:solidFill>
            </a:endParaRPr>
          </a:p>
          <a:p>
            <a:pPr marL="0" marR="0" lvl="0" indent="0" algn="l" defTabSz="415698" rtl="0" eaLnBrk="1" fontAlgn="auto" latinLnBrk="0" hangingPunct="1">
              <a:lnSpc>
                <a:spcPct val="100000"/>
              </a:lnSpc>
              <a:spcBef>
                <a:spcPts val="0"/>
              </a:spcBef>
              <a:spcAft>
                <a:spcPts val="0"/>
              </a:spcAft>
              <a:buClrTx/>
              <a:buSzTx/>
              <a:buFontTx/>
              <a:buNone/>
              <a:tabLst/>
              <a:defRPr/>
            </a:pPr>
            <a:endParaRPr lang="en-US" sz="800" b="0" dirty="0">
              <a:solidFill>
                <a:schemeClr val="tx1"/>
              </a:solidFill>
            </a:endParaRPr>
          </a:p>
        </p:txBody>
      </p:sp>
      <p:sp>
        <p:nvSpPr>
          <p:cNvPr id="4" name="Slide Number Placeholder 3"/>
          <p:cNvSpPr>
            <a:spLocks noGrp="1"/>
          </p:cNvSpPr>
          <p:nvPr>
            <p:ph type="sldNum" sz="quarter" idx="5"/>
          </p:nvPr>
        </p:nvSpPr>
        <p:spPr/>
        <p:txBody>
          <a:bodyPr/>
          <a:lstStyle/>
          <a:p>
            <a:fld id="{6A2F9BBA-A9BD-6344-AA98-520E3FE767FB}" type="slidenum">
              <a:rPr lang="en-US" smtClean="0"/>
              <a:t>3</a:t>
            </a:fld>
            <a:endParaRPr lang="en-US"/>
          </a:p>
        </p:txBody>
      </p:sp>
    </p:spTree>
    <p:extLst>
      <p:ext uri="{BB962C8B-B14F-4D97-AF65-F5344CB8AC3E}">
        <p14:creationId xmlns:p14="http://schemas.microsoft.com/office/powerpoint/2010/main" val="1507613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how we envisage life for Karen with a LIMS which allows her to track her work.</a:t>
            </a:r>
          </a:p>
          <a:p>
            <a:r>
              <a:rPr lang="en-US" dirty="0"/>
              <a:t>In her natural environment; in the lab, looking happy and no Google sheets!</a:t>
            </a:r>
          </a:p>
          <a:p>
            <a:r>
              <a:rPr lang="en-US" dirty="0"/>
              <a:t>Just an iPad with LIMS and a 2D scanner.</a:t>
            </a:r>
          </a:p>
        </p:txBody>
      </p:sp>
      <p:sp>
        <p:nvSpPr>
          <p:cNvPr id="4" name="Slide Number Placeholder 3"/>
          <p:cNvSpPr>
            <a:spLocks noGrp="1"/>
          </p:cNvSpPr>
          <p:nvPr>
            <p:ph type="sldNum" sz="quarter" idx="5"/>
          </p:nvPr>
        </p:nvSpPr>
        <p:spPr/>
        <p:txBody>
          <a:bodyPr/>
          <a:lstStyle/>
          <a:p>
            <a:fld id="{6A2F9BBA-A9BD-6344-AA98-520E3FE767FB}" type="slidenum">
              <a:rPr lang="en-US" smtClean="0"/>
              <a:t>4</a:t>
            </a:fld>
            <a:endParaRPr lang="en-US"/>
          </a:p>
        </p:txBody>
      </p:sp>
    </p:spTree>
    <p:extLst>
      <p:ext uri="{BB962C8B-B14F-4D97-AF65-F5344CB8AC3E}">
        <p14:creationId xmlns:p14="http://schemas.microsoft.com/office/powerpoint/2010/main" val="32495411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500" kern="1200" dirty="0">
                <a:solidFill>
                  <a:schemeClr val="tx1"/>
                </a:solidFill>
                <a:effectLst/>
                <a:latin typeface="+mn-lt"/>
                <a:ea typeface="+mn-ea"/>
                <a:cs typeface="+mn-cs"/>
              </a:rPr>
              <a:t>This is Keith. Keith works in NPG.</a:t>
            </a:r>
          </a:p>
          <a:p>
            <a:pPr marL="0" marR="0" lvl="0" indent="0" algn="l" defTabSz="415698" rtl="0" eaLnBrk="1" fontAlgn="auto" latinLnBrk="0" hangingPunct="1">
              <a:lnSpc>
                <a:spcPct val="100000"/>
              </a:lnSpc>
              <a:spcBef>
                <a:spcPts val="0"/>
              </a:spcBef>
              <a:spcAft>
                <a:spcPts val="0"/>
              </a:spcAft>
              <a:buClrTx/>
              <a:buSzTx/>
              <a:buFontTx/>
              <a:buNone/>
              <a:tabLst/>
              <a:defRPr/>
            </a:pPr>
            <a:r>
              <a:rPr lang="en-GB" sz="500" kern="1200" dirty="0">
                <a:solidFill>
                  <a:schemeClr val="tx1"/>
                </a:solidFill>
                <a:effectLst/>
                <a:latin typeface="+mn-lt"/>
                <a:ea typeface="+mn-ea"/>
                <a:cs typeface="+mn-cs"/>
              </a:rPr>
              <a:t>He needs to be able to match sample data against the sequencing data. He also needs to make sure that they have got all of the data and what runs to expect. At the moment he has to do this manually and as you can see he gets frustrated. A LIMS will help him to gather the data in a more maintainable  and less time consuming way.</a:t>
            </a:r>
          </a:p>
          <a:p>
            <a:endParaRPr lang="en-GB" sz="500" kern="1200" dirty="0">
              <a:solidFill>
                <a:schemeClr val="tx1"/>
              </a:solidFill>
              <a:effectLst/>
              <a:latin typeface="+mn-lt"/>
              <a:ea typeface="+mn-ea"/>
              <a:cs typeface="+mn-cs"/>
            </a:endParaRPr>
          </a:p>
          <a:p>
            <a:r>
              <a:rPr lang="en-GB" sz="500" kern="1200" dirty="0">
                <a:solidFill>
                  <a:schemeClr val="tx1"/>
                </a:solidFill>
                <a:effectLst/>
                <a:latin typeface="+mn-lt"/>
                <a:ea typeface="+mn-ea"/>
                <a:cs typeface="+mn-cs"/>
              </a:rPr>
              <a:t>No </a:t>
            </a:r>
            <a:r>
              <a:rPr lang="en-GB" sz="500" kern="1200" dirty="0" err="1">
                <a:solidFill>
                  <a:schemeClr val="tx1"/>
                </a:solidFill>
                <a:effectLst/>
                <a:latin typeface="+mn-lt"/>
                <a:ea typeface="+mn-ea"/>
                <a:cs typeface="+mn-cs"/>
              </a:rPr>
              <a:t>Promethions</a:t>
            </a:r>
            <a:r>
              <a:rPr lang="en-GB" sz="500" kern="1200" dirty="0">
                <a:solidFill>
                  <a:schemeClr val="tx1"/>
                </a:solidFill>
                <a:effectLst/>
                <a:latin typeface="+mn-lt"/>
                <a:ea typeface="+mn-ea"/>
                <a:cs typeface="+mn-cs"/>
              </a:rPr>
              <a:t> were hurt in the making of this image. </a:t>
            </a:r>
          </a:p>
        </p:txBody>
      </p:sp>
      <p:sp>
        <p:nvSpPr>
          <p:cNvPr id="4" name="Slide Number Placeholder 3"/>
          <p:cNvSpPr>
            <a:spLocks noGrp="1"/>
          </p:cNvSpPr>
          <p:nvPr>
            <p:ph type="sldNum" sz="quarter" idx="5"/>
          </p:nvPr>
        </p:nvSpPr>
        <p:spPr/>
        <p:txBody>
          <a:bodyPr/>
          <a:lstStyle/>
          <a:p>
            <a:fld id="{6A2F9BBA-A9BD-6344-AA98-520E3FE767FB}" type="slidenum">
              <a:rPr lang="en-US" smtClean="0"/>
              <a:t>5</a:t>
            </a:fld>
            <a:endParaRPr lang="en-US"/>
          </a:p>
        </p:txBody>
      </p:sp>
    </p:spTree>
    <p:extLst>
      <p:ext uri="{BB962C8B-B14F-4D97-AF65-F5344CB8AC3E}">
        <p14:creationId xmlns:p14="http://schemas.microsoft.com/office/powerpoint/2010/main" val="788114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15698" rtl="0" eaLnBrk="1" fontAlgn="auto" latinLnBrk="0" hangingPunct="1">
              <a:lnSpc>
                <a:spcPct val="100000"/>
              </a:lnSpc>
              <a:spcBef>
                <a:spcPts val="0"/>
              </a:spcBef>
              <a:spcAft>
                <a:spcPts val="0"/>
              </a:spcAft>
              <a:buClrTx/>
              <a:buSzTx/>
              <a:buFontTx/>
              <a:buNone/>
              <a:tabLst/>
              <a:defRPr/>
            </a:pPr>
            <a:r>
              <a:rPr lang="en-GB" sz="500" kern="1200" dirty="0">
                <a:solidFill>
                  <a:schemeClr val="tx1"/>
                </a:solidFill>
                <a:effectLst/>
                <a:latin typeface="+mn-lt"/>
                <a:ea typeface="+mn-ea"/>
                <a:cs typeface="+mn-cs"/>
              </a:rPr>
              <a:t>Operations - Need a central place to track long read samples. </a:t>
            </a:r>
            <a:r>
              <a:rPr lang="en-US" sz="500" kern="1200" dirty="0">
                <a:solidFill>
                  <a:schemeClr val="tx1"/>
                </a:solidFill>
                <a:effectLst/>
                <a:latin typeface="+mn-lt"/>
                <a:ea typeface="+mn-ea"/>
                <a:cs typeface="+mn-cs"/>
              </a:rPr>
              <a:t>Tree of Life – process 66000 samples over 10 years</a:t>
            </a:r>
            <a:endParaRPr lang="en-GB" sz="500" kern="1200" dirty="0">
              <a:solidFill>
                <a:schemeClr val="tx1"/>
              </a:solidFill>
              <a:effectLst/>
              <a:latin typeface="+mn-lt"/>
              <a:ea typeface="+mn-ea"/>
              <a:cs typeface="+mn-cs"/>
            </a:endParaRPr>
          </a:p>
          <a:p>
            <a:r>
              <a:rPr lang="en-GB" sz="500" kern="1200" dirty="0">
                <a:solidFill>
                  <a:schemeClr val="tx1"/>
                </a:solidFill>
                <a:effectLst/>
                <a:latin typeface="+mn-lt"/>
                <a:ea typeface="+mn-ea"/>
                <a:cs typeface="+mn-cs"/>
              </a:rPr>
              <a:t>Why not </a:t>
            </a:r>
            <a:r>
              <a:rPr lang="en-GB" sz="500" kern="1200" dirty="0" err="1">
                <a:solidFill>
                  <a:schemeClr val="tx1"/>
                </a:solidFill>
                <a:effectLst/>
                <a:latin typeface="+mn-lt"/>
                <a:ea typeface="+mn-ea"/>
                <a:cs typeface="+mn-cs"/>
              </a:rPr>
              <a:t>Sequencescape</a:t>
            </a:r>
            <a:r>
              <a:rPr lang="en-GB" sz="500" kern="1200" dirty="0">
                <a:solidFill>
                  <a:schemeClr val="tx1"/>
                </a:solidFill>
                <a:effectLst/>
                <a:latin typeface="+mn-lt"/>
                <a:ea typeface="+mn-ea"/>
                <a:cs typeface="+mn-cs"/>
              </a:rPr>
              <a:t>? </a:t>
            </a:r>
            <a:r>
              <a:rPr lang="en-GB" sz="500" kern="1200" dirty="0" err="1">
                <a:solidFill>
                  <a:schemeClr val="tx1"/>
                </a:solidFill>
                <a:effectLst/>
                <a:latin typeface="+mn-lt"/>
                <a:ea typeface="+mn-ea"/>
                <a:cs typeface="+mn-cs"/>
              </a:rPr>
              <a:t>Sequencescape</a:t>
            </a:r>
            <a:r>
              <a:rPr lang="en-GB" sz="500" kern="1200" dirty="0">
                <a:solidFill>
                  <a:schemeClr val="tx1"/>
                </a:solidFill>
                <a:effectLst/>
                <a:latin typeface="+mn-lt"/>
                <a:ea typeface="+mn-ea"/>
                <a:cs typeface="+mn-cs"/>
              </a:rPr>
              <a:t> models the short read domain well but does not work well for the long read model. We tried it with PacBio and it didn’t work.</a:t>
            </a:r>
          </a:p>
          <a:p>
            <a:endParaRPr lang="en-GB" sz="500" kern="1200" dirty="0">
              <a:solidFill>
                <a:schemeClr val="tx1"/>
              </a:solidFill>
              <a:effectLst/>
              <a:latin typeface="+mn-lt"/>
              <a:ea typeface="+mn-ea"/>
              <a:cs typeface="+mn-cs"/>
            </a:endParaRPr>
          </a:p>
          <a:p>
            <a:pPr marL="0" marR="0" lvl="0" indent="0" algn="l" defTabSz="415698" rtl="0" eaLnBrk="1" fontAlgn="auto" latinLnBrk="0" hangingPunct="1">
              <a:lnSpc>
                <a:spcPct val="100000"/>
              </a:lnSpc>
              <a:spcBef>
                <a:spcPts val="0"/>
              </a:spcBef>
              <a:spcAft>
                <a:spcPts val="0"/>
              </a:spcAft>
              <a:buClrTx/>
              <a:buSzTx/>
              <a:buFontTx/>
              <a:buNone/>
              <a:tabLst/>
              <a:defRPr/>
            </a:pPr>
            <a:r>
              <a:rPr lang="en-GB" sz="500" kern="1200" dirty="0">
                <a:solidFill>
                  <a:schemeClr val="tx1"/>
                </a:solidFill>
                <a:effectLst/>
                <a:latin typeface="+mn-lt"/>
                <a:ea typeface="+mn-ea"/>
                <a:cs typeface="+mn-cs"/>
              </a:rPr>
              <a:t>R&amp;D - With LIMS tracking they will have all of the historical data which we can be correlated  with the sequencing data to give them an idea of how we can improve pipelines in the future.</a:t>
            </a:r>
          </a:p>
          <a:p>
            <a:endParaRPr lang="en-GB" sz="500" kern="1200" dirty="0">
              <a:solidFill>
                <a:schemeClr val="tx1"/>
              </a:solidFill>
              <a:effectLst/>
              <a:latin typeface="+mn-lt"/>
              <a:ea typeface="+mn-ea"/>
              <a:cs typeface="+mn-cs"/>
            </a:endParaRPr>
          </a:p>
          <a:p>
            <a:r>
              <a:rPr lang="en-GB" sz="500" kern="1200" dirty="0">
                <a:solidFill>
                  <a:schemeClr val="tx1"/>
                </a:solidFill>
                <a:effectLst/>
                <a:latin typeface="+mn-lt"/>
                <a:ea typeface="+mn-ea"/>
                <a:cs typeface="+mn-cs"/>
              </a:rPr>
              <a:t>Faculty – need to be able to correlate samples with output, need to know where samples are in the workflow and also need to know whether there is enough sample left for further analysis. They would also like QC information. With a LIMS we can provide them with that information easily.</a:t>
            </a:r>
          </a:p>
          <a:p>
            <a:endParaRPr lang="en-GB" sz="500" kern="1200" dirty="0">
              <a:solidFill>
                <a:schemeClr val="tx1"/>
              </a:solidFill>
              <a:effectLst/>
              <a:latin typeface="+mn-lt"/>
              <a:ea typeface="+mn-ea"/>
              <a:cs typeface="+mn-cs"/>
            </a:endParaRPr>
          </a:p>
          <a:p>
            <a:r>
              <a:rPr lang="en-GB" sz="500" kern="1200" dirty="0">
                <a:solidFill>
                  <a:schemeClr val="tx1"/>
                </a:solidFill>
                <a:effectLst/>
                <a:latin typeface="+mn-lt"/>
                <a:ea typeface="+mn-ea"/>
                <a:cs typeface="+mn-cs"/>
              </a:rPr>
              <a:t>External Partners - </a:t>
            </a:r>
            <a:r>
              <a:rPr lang="en-GB" sz="800" dirty="0"/>
              <a:t>The Sanger Institute will serve as a hub for sequencing and genome assembly, </a:t>
            </a:r>
            <a:r>
              <a:rPr lang="en-GB" sz="800" dirty="0">
                <a:solidFill>
                  <a:srgbClr val="0000FF"/>
                </a:solidFill>
                <a:latin typeface="Roboto"/>
              </a:rPr>
              <a:t>annotation, data storage and data release. LIMS will be a crucial part of that.</a:t>
            </a:r>
          </a:p>
          <a:p>
            <a:endParaRPr lang="en-GB" sz="500" kern="1200" dirty="0">
              <a:solidFill>
                <a:schemeClr val="tx1"/>
              </a:solidFill>
              <a:effectLst/>
              <a:latin typeface="+mn-lt"/>
              <a:ea typeface="+mn-ea"/>
              <a:cs typeface="+mn-cs"/>
            </a:endParaRPr>
          </a:p>
          <a:p>
            <a:pPr marL="0" marR="0" lvl="0" indent="0" algn="l" defTabSz="415698" rtl="0" eaLnBrk="1" fontAlgn="auto" latinLnBrk="0" hangingPunct="1">
              <a:lnSpc>
                <a:spcPct val="100000"/>
              </a:lnSpc>
              <a:spcBef>
                <a:spcPts val="0"/>
              </a:spcBef>
              <a:spcAft>
                <a:spcPts val="0"/>
              </a:spcAft>
              <a:buClrTx/>
              <a:buSzTx/>
              <a:buFontTx/>
              <a:buNone/>
              <a:tabLst/>
              <a:defRPr/>
            </a:pPr>
            <a:endParaRPr lang="en-GB" sz="500" kern="1200" dirty="0">
              <a:solidFill>
                <a:schemeClr val="tx1"/>
              </a:solidFill>
              <a:effectLst/>
              <a:latin typeface="+mn-lt"/>
              <a:ea typeface="+mn-ea"/>
              <a:cs typeface="+mn-cs"/>
            </a:endParaRPr>
          </a:p>
          <a:p>
            <a:pPr marL="0" marR="0" lvl="0" indent="0" algn="l" defTabSz="415698" rtl="0" eaLnBrk="1" fontAlgn="auto" latinLnBrk="0" hangingPunct="1">
              <a:lnSpc>
                <a:spcPct val="100000"/>
              </a:lnSpc>
              <a:spcBef>
                <a:spcPts val="0"/>
              </a:spcBef>
              <a:spcAft>
                <a:spcPts val="0"/>
              </a:spcAft>
              <a:buClrTx/>
              <a:buSzTx/>
              <a:buFontTx/>
              <a:buNone/>
              <a:tabLst/>
              <a:defRPr/>
            </a:pPr>
            <a:endParaRPr lang="en-GB" sz="500" kern="1200" dirty="0">
              <a:solidFill>
                <a:schemeClr val="tx1"/>
              </a:solidFill>
              <a:effectLst/>
              <a:latin typeface="+mn-lt"/>
              <a:ea typeface="+mn-ea"/>
              <a:cs typeface="+mn-cs"/>
            </a:endParaRPr>
          </a:p>
          <a:p>
            <a:endParaRPr lang="en-US" sz="500" kern="1200" dirty="0">
              <a:solidFill>
                <a:schemeClr val="tx1"/>
              </a:solidFill>
              <a:effectLst/>
              <a:latin typeface="+mn-lt"/>
              <a:ea typeface="+mn-ea"/>
              <a:cs typeface="+mn-cs"/>
            </a:endParaRPr>
          </a:p>
          <a:p>
            <a:endParaRPr lang="en-US" sz="5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6A2F9BBA-A9BD-6344-AA98-520E3FE767FB}" type="slidenum">
              <a:rPr lang="en-US" smtClean="0"/>
              <a:t>6</a:t>
            </a:fld>
            <a:endParaRPr lang="en-US"/>
          </a:p>
        </p:txBody>
      </p:sp>
    </p:spTree>
    <p:extLst>
      <p:ext uri="{BB962C8B-B14F-4D97-AF65-F5344CB8AC3E}">
        <p14:creationId xmlns:p14="http://schemas.microsoft.com/office/powerpoint/2010/main" val="5135011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about what we have implemented so far</a:t>
            </a:r>
          </a:p>
        </p:txBody>
      </p:sp>
      <p:sp>
        <p:nvSpPr>
          <p:cNvPr id="4" name="Slide Number Placeholder 3"/>
          <p:cNvSpPr>
            <a:spLocks noGrp="1"/>
          </p:cNvSpPr>
          <p:nvPr>
            <p:ph type="sldNum" sz="quarter" idx="5"/>
          </p:nvPr>
        </p:nvSpPr>
        <p:spPr/>
        <p:txBody>
          <a:bodyPr/>
          <a:lstStyle/>
          <a:p>
            <a:fld id="{6A2F9BBA-A9BD-6344-AA98-520E3FE767FB}" type="slidenum">
              <a:rPr lang="en-US" smtClean="0"/>
              <a:t>7</a:t>
            </a:fld>
            <a:endParaRPr lang="en-US"/>
          </a:p>
        </p:txBody>
      </p:sp>
    </p:spTree>
    <p:extLst>
      <p:ext uri="{BB962C8B-B14F-4D97-AF65-F5344CB8AC3E}">
        <p14:creationId xmlns:p14="http://schemas.microsoft.com/office/powerpoint/2010/main" val="242192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500" kern="1200" dirty="0">
                <a:solidFill>
                  <a:schemeClr val="tx1"/>
                </a:solidFill>
                <a:effectLst/>
                <a:latin typeface="+mn-lt"/>
                <a:ea typeface="+mn-ea"/>
                <a:cs typeface="+mn-cs"/>
              </a:rPr>
              <a:t>(As Rich mentioned) </a:t>
            </a:r>
          </a:p>
          <a:p>
            <a:r>
              <a:rPr lang="en-GB" sz="500" kern="1200" dirty="0">
                <a:solidFill>
                  <a:schemeClr val="tx1"/>
                </a:solidFill>
                <a:effectLst/>
                <a:latin typeface="+mn-lt"/>
                <a:ea typeface="+mn-ea"/>
                <a:cs typeface="+mn-cs"/>
              </a:rPr>
              <a:t>work using Agile as a framework </a:t>
            </a:r>
          </a:p>
          <a:p>
            <a:endParaRPr lang="en-GB" sz="500" kern="1200" dirty="0">
              <a:solidFill>
                <a:schemeClr val="tx1"/>
              </a:solidFill>
              <a:effectLst/>
              <a:latin typeface="+mn-lt"/>
              <a:ea typeface="+mn-ea"/>
              <a:cs typeface="+mn-cs"/>
            </a:endParaRPr>
          </a:p>
          <a:p>
            <a:r>
              <a:rPr lang="en-GB" sz="500" kern="1200" dirty="0">
                <a:solidFill>
                  <a:schemeClr val="tx1"/>
                </a:solidFill>
                <a:effectLst/>
                <a:latin typeface="+mn-lt"/>
                <a:ea typeface="+mn-ea"/>
                <a:cs typeface="+mn-cs"/>
              </a:rPr>
              <a:t>product owner    prioritises   stories   back log</a:t>
            </a:r>
          </a:p>
          <a:p>
            <a:r>
              <a:rPr lang="en-GB" sz="500" kern="1200" dirty="0">
                <a:solidFill>
                  <a:schemeClr val="tx1"/>
                </a:solidFill>
                <a:effectLst/>
                <a:latin typeface="+mn-lt"/>
                <a:ea typeface="+mn-ea"/>
                <a:cs typeface="+mn-cs"/>
              </a:rPr>
              <a:t>Tasking / prototyping / mocking up</a:t>
            </a:r>
          </a:p>
          <a:p>
            <a:endParaRPr lang="en-GB" sz="500" kern="1200" dirty="0">
              <a:solidFill>
                <a:schemeClr val="tx1"/>
              </a:solidFill>
              <a:effectLst/>
              <a:latin typeface="+mn-lt"/>
              <a:ea typeface="+mn-ea"/>
              <a:cs typeface="+mn-cs"/>
            </a:endParaRPr>
          </a:p>
          <a:p>
            <a:r>
              <a:rPr lang="en-GB" sz="500" kern="1200" dirty="0">
                <a:solidFill>
                  <a:schemeClr val="tx1"/>
                </a:solidFill>
                <a:effectLst/>
                <a:latin typeface="+mn-lt"/>
                <a:ea typeface="+mn-ea"/>
                <a:cs typeface="+mn-cs"/>
              </a:rPr>
              <a:t>code review, merge, goes through user acceptance testing </a:t>
            </a:r>
          </a:p>
          <a:p>
            <a:r>
              <a:rPr lang="en-GB" sz="500" kern="1200" dirty="0">
                <a:solidFill>
                  <a:schemeClr val="tx1"/>
                </a:solidFill>
                <a:effectLst/>
                <a:latin typeface="+mn-lt"/>
                <a:ea typeface="+mn-ea"/>
                <a:cs typeface="+mn-cs"/>
              </a:rPr>
              <a:t>deployment process</a:t>
            </a:r>
          </a:p>
          <a:p>
            <a:r>
              <a:rPr lang="en-GB" sz="500" kern="1200" dirty="0">
                <a:solidFill>
                  <a:schemeClr val="tx1"/>
                </a:solidFill>
                <a:effectLst/>
                <a:latin typeface="+mn-lt"/>
                <a:ea typeface="+mn-ea"/>
                <a:cs typeface="+mn-cs"/>
              </a:rPr>
              <a:t>FCE, Ansible Terraform to provision, configure and deploy</a:t>
            </a:r>
          </a:p>
          <a:p>
            <a:endParaRPr lang="en-GB" sz="500" kern="1200" dirty="0">
              <a:solidFill>
                <a:schemeClr val="tx1"/>
              </a:solidFill>
              <a:effectLst/>
              <a:latin typeface="+mn-lt"/>
              <a:ea typeface="+mn-ea"/>
              <a:cs typeface="+mn-cs"/>
            </a:endParaRPr>
          </a:p>
          <a:p>
            <a:r>
              <a:rPr lang="en-GB" sz="500" kern="1200" dirty="0">
                <a:solidFill>
                  <a:schemeClr val="tx1"/>
                </a:solidFill>
                <a:effectLst/>
                <a:latin typeface="+mn-lt"/>
                <a:ea typeface="+mn-ea"/>
                <a:cs typeface="+mn-cs"/>
              </a:rPr>
              <a:t>This cycle repeats every two weeks</a:t>
            </a:r>
          </a:p>
          <a:p>
            <a:r>
              <a:rPr lang="en-GB" sz="500" kern="1200" dirty="0">
                <a:solidFill>
                  <a:schemeClr val="tx1"/>
                </a:solidFill>
                <a:effectLst/>
                <a:latin typeface="+mn-lt"/>
                <a:ea typeface="+mn-ea"/>
                <a:cs typeface="+mn-cs"/>
              </a:rPr>
              <a:t>daily stand ups to keep each other informed of the stories progress, any questions etc</a:t>
            </a:r>
          </a:p>
          <a:p>
            <a:endParaRPr lang="en-US" dirty="0"/>
          </a:p>
        </p:txBody>
      </p:sp>
      <p:sp>
        <p:nvSpPr>
          <p:cNvPr id="4" name="Slide Number Placeholder 3"/>
          <p:cNvSpPr>
            <a:spLocks noGrp="1"/>
          </p:cNvSpPr>
          <p:nvPr>
            <p:ph type="sldNum" sz="quarter" idx="5"/>
          </p:nvPr>
        </p:nvSpPr>
        <p:spPr/>
        <p:txBody>
          <a:bodyPr/>
          <a:lstStyle/>
          <a:p>
            <a:fld id="{6A2F9BBA-A9BD-6344-AA98-520E3FE767FB}" type="slidenum">
              <a:rPr lang="en-US" smtClean="0"/>
              <a:t>8</a:t>
            </a:fld>
            <a:endParaRPr lang="en-US"/>
          </a:p>
        </p:txBody>
      </p:sp>
    </p:spTree>
    <p:extLst>
      <p:ext uri="{BB962C8B-B14F-4D97-AF65-F5344CB8AC3E}">
        <p14:creationId xmlns:p14="http://schemas.microsoft.com/office/powerpoint/2010/main" val="38466619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GB" sz="500" kern="1200" dirty="0">
                <a:solidFill>
                  <a:schemeClr val="tx1"/>
                </a:solidFill>
                <a:effectLst/>
                <a:latin typeface="+mn-lt"/>
                <a:ea typeface="+mn-ea"/>
                <a:cs typeface="+mn-cs"/>
              </a:rPr>
              <a:t>Another main element in development </a:t>
            </a:r>
          </a:p>
          <a:p>
            <a:pPr lvl="0"/>
            <a:r>
              <a:rPr lang="en-GB" sz="500" kern="1200" dirty="0">
                <a:solidFill>
                  <a:schemeClr val="tx1"/>
                </a:solidFill>
                <a:effectLst/>
                <a:latin typeface="+mn-lt"/>
                <a:ea typeface="+mn-ea"/>
                <a:cs typeface="+mn-cs"/>
              </a:rPr>
              <a:t>customer interaction</a:t>
            </a:r>
          </a:p>
          <a:p>
            <a:pPr lvl="0"/>
            <a:r>
              <a:rPr lang="en-GB" sz="500" kern="1200" dirty="0">
                <a:solidFill>
                  <a:schemeClr val="tx1"/>
                </a:solidFill>
                <a:effectLst/>
                <a:latin typeface="+mn-lt"/>
                <a:ea typeface="+mn-ea"/>
                <a:cs typeface="+mn-cs"/>
              </a:rPr>
              <a:t>Demo-</a:t>
            </a:r>
            <a:r>
              <a:rPr lang="en-GB" sz="500" kern="1200" dirty="0" err="1">
                <a:solidFill>
                  <a:schemeClr val="tx1"/>
                </a:solidFill>
                <a:effectLst/>
                <a:latin typeface="+mn-lt"/>
                <a:ea typeface="+mn-ea"/>
                <a:cs typeface="+mn-cs"/>
              </a:rPr>
              <a:t>ing</a:t>
            </a:r>
            <a:r>
              <a:rPr lang="en-GB" sz="500" kern="1200" dirty="0">
                <a:solidFill>
                  <a:schemeClr val="tx1"/>
                </a:solidFill>
                <a:effectLst/>
                <a:latin typeface="+mn-lt"/>
                <a:ea typeface="+mn-ea"/>
                <a:cs typeface="+mn-cs"/>
              </a:rPr>
              <a:t> feature</a:t>
            </a:r>
          </a:p>
          <a:p>
            <a:pPr lvl="0"/>
            <a:r>
              <a:rPr lang="en-GB" sz="500" kern="1200" dirty="0">
                <a:solidFill>
                  <a:schemeClr val="tx1"/>
                </a:solidFill>
                <a:effectLst/>
                <a:latin typeface="+mn-lt"/>
                <a:ea typeface="+mn-ea"/>
                <a:cs typeface="+mn-cs"/>
              </a:rPr>
              <a:t>regular feedback</a:t>
            </a:r>
          </a:p>
          <a:p>
            <a:pPr lvl="0"/>
            <a:r>
              <a:rPr lang="en-GB" sz="500" kern="1200" dirty="0">
                <a:solidFill>
                  <a:schemeClr val="tx1"/>
                </a:solidFill>
                <a:effectLst/>
                <a:latin typeface="+mn-lt"/>
                <a:ea typeface="+mn-ea"/>
                <a:cs typeface="+mn-cs"/>
              </a:rPr>
              <a:t>diagrams understand requirements – knew exactly what they need / deliver value</a:t>
            </a:r>
          </a:p>
          <a:p>
            <a:pPr lvl="0"/>
            <a:r>
              <a:rPr lang="en-GB" sz="500" kern="1200" dirty="0">
                <a:solidFill>
                  <a:schemeClr val="tx1"/>
                </a:solidFill>
                <a:effectLst/>
                <a:latin typeface="+mn-lt"/>
                <a:ea typeface="+mn-ea"/>
                <a:cs typeface="+mn-cs"/>
              </a:rPr>
              <a:t>Spike for </a:t>
            </a:r>
            <a:r>
              <a:rPr lang="en-GB" sz="500" kern="1200" dirty="0" err="1">
                <a:solidFill>
                  <a:schemeClr val="tx1"/>
                </a:solidFill>
                <a:effectLst/>
                <a:latin typeface="+mn-lt"/>
                <a:ea typeface="+mn-ea"/>
                <a:cs typeface="+mn-cs"/>
              </a:rPr>
              <a:t>Pacbio</a:t>
            </a:r>
            <a:r>
              <a:rPr lang="en-GB" sz="500" kern="1200" dirty="0">
                <a:solidFill>
                  <a:schemeClr val="tx1"/>
                </a:solidFill>
                <a:effectLst/>
                <a:latin typeface="+mn-lt"/>
                <a:ea typeface="+mn-ea"/>
                <a:cs typeface="+mn-cs"/>
              </a:rPr>
              <a:t> Multiplex meeting – Craig said it was brilliant / helped visually communicate process works and what is necessary for the LIMs</a:t>
            </a:r>
          </a:p>
          <a:p>
            <a:pPr lvl="0"/>
            <a:endParaRPr lang="en-GB" sz="500" kern="1200" dirty="0">
              <a:solidFill>
                <a:schemeClr val="tx1"/>
              </a:solidFill>
              <a:effectLst/>
              <a:latin typeface="+mn-lt"/>
              <a:ea typeface="+mn-ea"/>
              <a:cs typeface="+mn-cs"/>
            </a:endParaRPr>
          </a:p>
          <a:p>
            <a:pPr lvl="0"/>
            <a:r>
              <a:rPr lang="en-GB" sz="500" kern="1200" dirty="0">
                <a:solidFill>
                  <a:schemeClr val="tx1"/>
                </a:solidFill>
                <a:effectLst/>
                <a:latin typeface="+mn-lt"/>
                <a:ea typeface="+mn-ea"/>
                <a:cs typeface="+mn-cs"/>
              </a:rPr>
              <a:t>Craig said: We realised from this meeting that they only needed to add Multiplexing at Sequencing Run creation which saved both sides a lot of time and effort and meant that we could get to MVP much quicker.</a:t>
            </a:r>
          </a:p>
        </p:txBody>
      </p:sp>
      <p:sp>
        <p:nvSpPr>
          <p:cNvPr id="4" name="Slide Number Placeholder 3"/>
          <p:cNvSpPr>
            <a:spLocks noGrp="1"/>
          </p:cNvSpPr>
          <p:nvPr>
            <p:ph type="sldNum" sz="quarter" idx="5"/>
          </p:nvPr>
        </p:nvSpPr>
        <p:spPr/>
        <p:txBody>
          <a:bodyPr/>
          <a:lstStyle/>
          <a:p>
            <a:fld id="{6A2F9BBA-A9BD-6344-AA98-520E3FE767FB}" type="slidenum">
              <a:rPr lang="en-US" smtClean="0"/>
              <a:t>9</a:t>
            </a:fld>
            <a:endParaRPr lang="en-US"/>
          </a:p>
        </p:txBody>
      </p:sp>
    </p:spTree>
    <p:extLst>
      <p:ext uri="{BB962C8B-B14F-4D97-AF65-F5344CB8AC3E}">
        <p14:creationId xmlns:p14="http://schemas.microsoft.com/office/powerpoint/2010/main" val="411777109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42" name="object 2"/>
          <p:cNvSpPr/>
          <p:nvPr userDrawn="1"/>
        </p:nvSpPr>
        <p:spPr>
          <a:xfrm>
            <a:off x="4572000" y="290"/>
            <a:ext cx="4572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solidFill>
            <a:srgbClr val="2E3B87"/>
          </a:soli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sp>
        <p:nvSpPr>
          <p:cNvPr id="143" name="object 3"/>
          <p:cNvSpPr/>
          <p:nvPr userDrawn="1"/>
        </p:nvSpPr>
        <p:spPr>
          <a:xfrm>
            <a:off x="0" y="289"/>
            <a:ext cx="4572000" cy="5143211"/>
          </a:xfrm>
          <a:custGeom>
            <a:avLst/>
            <a:gdLst/>
            <a:ahLst/>
            <a:cxnLst/>
            <a:rect l="l" t="t" r="r" b="b"/>
            <a:pathLst>
              <a:path w="10052050" h="11308715">
                <a:moveTo>
                  <a:pt x="0" y="11308556"/>
                </a:moveTo>
                <a:lnTo>
                  <a:pt x="10052049" y="11308556"/>
                </a:lnTo>
                <a:lnTo>
                  <a:pt x="10052049" y="0"/>
                </a:lnTo>
                <a:lnTo>
                  <a:pt x="0" y="0"/>
                </a:lnTo>
                <a:lnTo>
                  <a:pt x="0" y="11308556"/>
                </a:lnTo>
                <a:close/>
              </a:path>
            </a:pathLst>
          </a:custGeom>
          <a:solidFill>
            <a:srgbClr val="242642"/>
          </a:soli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sp>
        <p:nvSpPr>
          <p:cNvPr id="283" name="Text Placeholder 280"/>
          <p:cNvSpPr>
            <a:spLocks noGrp="1"/>
          </p:cNvSpPr>
          <p:nvPr>
            <p:ph type="body" sz="quarter" idx="10" hasCustomPrompt="1"/>
          </p:nvPr>
        </p:nvSpPr>
        <p:spPr>
          <a:xfrm>
            <a:off x="5364556" y="1386695"/>
            <a:ext cx="2978222" cy="873153"/>
          </a:xfrm>
          <a:prstGeom prst="rect">
            <a:avLst/>
          </a:prstGeom>
        </p:spPr>
        <p:txBody>
          <a:bodyPr lIns="0" tIns="0" rIns="0" bIns="0" anchor="t"/>
          <a:lstStyle>
            <a:lvl1pPr marL="7217" indent="-7217" algn="l">
              <a:lnSpc>
                <a:spcPct val="100000"/>
              </a:lnSpc>
              <a:buFontTx/>
              <a:buNone/>
              <a:tabLst/>
              <a:defRPr sz="2800" b="1" baseline="0">
                <a:solidFill>
                  <a:schemeClr val="bg1"/>
                </a:solidFill>
                <a:latin typeface="Helvetica Neue" charset="0"/>
                <a:ea typeface="Helvetica Neue" charset="0"/>
                <a:cs typeface="Helvetica Neue" charset="0"/>
              </a:defRPr>
            </a:lvl1pPr>
          </a:lstStyle>
          <a:p>
            <a:pPr marL="103935" marR="0" lvl="0" indent="-103935" algn="l" defTabSz="415739" rtl="0" eaLnBrk="1" fontAlgn="auto" latinLnBrk="0" hangingPunct="1">
              <a:lnSpc>
                <a:spcPct val="90000"/>
              </a:lnSpc>
              <a:spcBef>
                <a:spcPts val="454"/>
              </a:spcBef>
              <a:spcAft>
                <a:spcPts val="0"/>
              </a:spcAft>
              <a:buClrTx/>
              <a:buSzTx/>
              <a:buFont typeface="Arial"/>
              <a:buNone/>
              <a:tabLst/>
              <a:defRPr/>
            </a:pPr>
            <a:r>
              <a:rPr lang="en-US" dirty="0"/>
              <a:t>Click to add your title copy.</a:t>
            </a:r>
          </a:p>
        </p:txBody>
      </p:sp>
      <p:sp>
        <p:nvSpPr>
          <p:cNvPr id="285" name="Text Placeholder 280"/>
          <p:cNvSpPr>
            <a:spLocks noGrp="1"/>
          </p:cNvSpPr>
          <p:nvPr>
            <p:ph type="body" sz="quarter" idx="11" hasCustomPrompt="1"/>
          </p:nvPr>
        </p:nvSpPr>
        <p:spPr>
          <a:xfrm>
            <a:off x="5364556" y="3334179"/>
            <a:ext cx="2978222" cy="503116"/>
          </a:xfrm>
          <a:prstGeom prst="rect">
            <a:avLst/>
          </a:prstGeom>
        </p:spPr>
        <p:txBody>
          <a:bodyPr lIns="0" tIns="0" rIns="0" bIns="0"/>
          <a:lstStyle>
            <a:lvl1pPr marL="0" indent="0">
              <a:buFontTx/>
              <a:buNone/>
              <a:tabLst/>
              <a:defRPr sz="1300" b="0">
                <a:solidFill>
                  <a:schemeClr val="bg1"/>
                </a:solidFill>
                <a:latin typeface="Helvetica Neue" charset="0"/>
                <a:ea typeface="Helvetica Neue" charset="0"/>
                <a:cs typeface="Helvetica Neue" charset="0"/>
              </a:defRPr>
            </a:lvl1pPr>
          </a:lstStyle>
          <a:p>
            <a:pPr marL="103935" marR="0" lvl="0" indent="-103935" algn="l" defTabSz="415739" rtl="0" eaLnBrk="1" fontAlgn="auto" latinLnBrk="0" hangingPunct="1">
              <a:lnSpc>
                <a:spcPct val="90000"/>
              </a:lnSpc>
              <a:spcBef>
                <a:spcPts val="454"/>
              </a:spcBef>
              <a:spcAft>
                <a:spcPts val="0"/>
              </a:spcAft>
              <a:buClrTx/>
              <a:buSzTx/>
              <a:buFont typeface="Arial"/>
              <a:buNone/>
              <a:tabLst/>
              <a:defRPr/>
            </a:pPr>
            <a:r>
              <a:rPr lang="en-US" dirty="0"/>
              <a:t>Enter your subtitle copy.</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1"/>
            <a:ext cx="4571960" cy="5143501"/>
          </a:xfrm>
          <a:prstGeom prst="rect">
            <a:avLst/>
          </a:prstGeom>
        </p:spPr>
      </p:pic>
    </p:spTree>
    <p:extLst>
      <p:ext uri="{BB962C8B-B14F-4D97-AF65-F5344CB8AC3E}">
        <p14:creationId xmlns:p14="http://schemas.microsoft.com/office/powerpoint/2010/main" val="923612497"/>
      </p:ext>
    </p:extLst>
  </p:cSld>
  <p:clrMapOvr>
    <a:masterClrMapping/>
  </p:clrMapOvr>
  <p:extLst mod="1">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 column with images">
    <p:spTree>
      <p:nvGrpSpPr>
        <p:cNvPr id="1" name=""/>
        <p:cNvGrpSpPr/>
        <p:nvPr/>
      </p:nvGrpSpPr>
      <p:grpSpPr>
        <a:xfrm>
          <a:off x="0" y="0"/>
          <a:ext cx="0" cy="0"/>
          <a:chOff x="0" y="0"/>
          <a:chExt cx="0" cy="0"/>
        </a:xfrm>
      </p:grpSpPr>
      <p:pic>
        <p:nvPicPr>
          <p:cNvPr id="80" name="Picture 7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748" y="399"/>
            <a:ext cx="4571252" cy="5142704"/>
          </a:xfrm>
          <a:prstGeom prst="rect">
            <a:avLst/>
          </a:prstGeom>
        </p:spPr>
      </p:pic>
      <p:pic>
        <p:nvPicPr>
          <p:cNvPr id="79" name="Picture 7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23"/>
            <a:ext cx="9144000" cy="5143546"/>
          </a:xfrm>
          <a:prstGeom prst="rect">
            <a:avLst/>
          </a:prstGeom>
        </p:spPr>
      </p:pic>
      <p:sp>
        <p:nvSpPr>
          <p:cNvPr id="66" name="Text Placeholder 79"/>
          <p:cNvSpPr>
            <a:spLocks noGrp="1"/>
          </p:cNvSpPr>
          <p:nvPr>
            <p:ph type="body" sz="quarter" idx="14" hasCustomPrompt="1"/>
          </p:nvPr>
        </p:nvSpPr>
        <p:spPr>
          <a:xfrm>
            <a:off x="2230670" y="359426"/>
            <a:ext cx="4680259" cy="901572"/>
          </a:xfrm>
          <a:prstGeom prst="rect">
            <a:avLst/>
          </a:prstGeom>
        </p:spPr>
        <p:txBody>
          <a:bodyPr lIns="0" tIns="0" rIns="0" bIns="0" anchor="ctr"/>
          <a:lstStyle>
            <a:lvl1pPr marL="0" indent="0" algn="ctr">
              <a:buNone/>
              <a:defRPr sz="2800" b="1" baseline="0">
                <a:solidFill>
                  <a:srgbClr val="232642"/>
                </a:solidFill>
                <a:latin typeface="Helvetica Neue" charset="0"/>
                <a:ea typeface="Helvetica Neue" charset="0"/>
                <a:cs typeface="Helvetica Neue" charset="0"/>
              </a:defRPr>
            </a:lvl1pPr>
          </a:lstStyle>
          <a:p>
            <a:pPr lvl="0"/>
            <a:r>
              <a:rPr lang="en-US" dirty="0"/>
              <a:t>Click to add your title copy.</a:t>
            </a:r>
          </a:p>
        </p:txBody>
      </p:sp>
      <p:sp>
        <p:nvSpPr>
          <p:cNvPr id="67" name="object 2"/>
          <p:cNvSpPr/>
          <p:nvPr userDrawn="1"/>
        </p:nvSpPr>
        <p:spPr>
          <a:xfrm>
            <a:off x="1071564" y="2850178"/>
            <a:ext cx="1938551" cy="0"/>
          </a:xfrm>
          <a:custGeom>
            <a:avLst/>
            <a:gdLst/>
            <a:ahLst/>
            <a:cxnLst/>
            <a:rect l="l" t="t" r="r" b="b"/>
            <a:pathLst>
              <a:path w="4262120">
                <a:moveTo>
                  <a:pt x="0" y="0"/>
                </a:moveTo>
                <a:lnTo>
                  <a:pt x="4261650" y="0"/>
                </a:lnTo>
              </a:path>
            </a:pathLst>
          </a:custGeom>
          <a:ln w="10470">
            <a:solidFill>
              <a:srgbClr val="000000"/>
            </a:solidFill>
          </a:ln>
        </p:spPr>
        <p:txBody>
          <a:bodyPr wrap="square" lIns="0" tIns="0" rIns="0" bIns="0" rtlCol="0"/>
          <a:lstStyle/>
          <a:p>
            <a:endParaRPr/>
          </a:p>
        </p:txBody>
      </p:sp>
      <p:sp>
        <p:nvSpPr>
          <p:cNvPr id="68" name="object 3"/>
          <p:cNvSpPr/>
          <p:nvPr userDrawn="1"/>
        </p:nvSpPr>
        <p:spPr>
          <a:xfrm>
            <a:off x="3602832" y="2850178"/>
            <a:ext cx="1938551" cy="0"/>
          </a:xfrm>
          <a:custGeom>
            <a:avLst/>
            <a:gdLst/>
            <a:ahLst/>
            <a:cxnLst/>
            <a:rect l="l" t="t" r="r" b="b"/>
            <a:pathLst>
              <a:path w="4262120">
                <a:moveTo>
                  <a:pt x="0" y="0"/>
                </a:moveTo>
                <a:lnTo>
                  <a:pt x="4261650" y="0"/>
                </a:lnTo>
              </a:path>
            </a:pathLst>
          </a:custGeom>
          <a:ln w="10470">
            <a:solidFill>
              <a:srgbClr val="000000"/>
            </a:solidFill>
          </a:ln>
        </p:spPr>
        <p:txBody>
          <a:bodyPr wrap="square" lIns="0" tIns="0" rIns="0" bIns="0" rtlCol="0"/>
          <a:lstStyle/>
          <a:p>
            <a:endParaRPr/>
          </a:p>
        </p:txBody>
      </p:sp>
      <p:sp>
        <p:nvSpPr>
          <p:cNvPr id="69" name="object 4"/>
          <p:cNvSpPr/>
          <p:nvPr userDrawn="1"/>
        </p:nvSpPr>
        <p:spPr>
          <a:xfrm>
            <a:off x="6134100" y="2850178"/>
            <a:ext cx="1938551" cy="0"/>
          </a:xfrm>
          <a:custGeom>
            <a:avLst/>
            <a:gdLst/>
            <a:ahLst/>
            <a:cxnLst/>
            <a:rect l="l" t="t" r="r" b="b"/>
            <a:pathLst>
              <a:path w="4262119">
                <a:moveTo>
                  <a:pt x="0" y="0"/>
                </a:moveTo>
                <a:lnTo>
                  <a:pt x="4261650" y="0"/>
                </a:lnTo>
              </a:path>
            </a:pathLst>
          </a:custGeom>
          <a:ln w="10470">
            <a:solidFill>
              <a:srgbClr val="000000"/>
            </a:solidFill>
          </a:ln>
        </p:spPr>
        <p:txBody>
          <a:bodyPr wrap="square" lIns="0" tIns="0" rIns="0" bIns="0" rtlCol="0"/>
          <a:lstStyle/>
          <a:p>
            <a:endParaRPr/>
          </a:p>
        </p:txBody>
      </p:sp>
      <p:sp>
        <p:nvSpPr>
          <p:cNvPr id="82" name="Picture Placeholder 163"/>
          <p:cNvSpPr>
            <a:spLocks noGrp="1"/>
          </p:cNvSpPr>
          <p:nvPr>
            <p:ph type="pic" sz="quarter" idx="10" hasCustomPrompt="1"/>
          </p:nvPr>
        </p:nvSpPr>
        <p:spPr>
          <a:xfrm>
            <a:off x="1071564" y="1436773"/>
            <a:ext cx="1938551" cy="1171261"/>
          </a:xfrm>
          <a:prstGeom prst="rect">
            <a:avLst/>
          </a:prstGeom>
        </p:spPr>
        <p:txBody>
          <a:bodyPr lIns="41570" tIns="20785" rIns="41570" bIns="20785" anchor="ctr"/>
          <a:lstStyle>
            <a:lvl1pPr marL="0" indent="0" algn="ctr">
              <a:buNone/>
              <a:defRPr sz="900" baseline="0"/>
            </a:lvl1pPr>
          </a:lstStyle>
          <a:p>
            <a:r>
              <a:rPr lang="en-US" dirty="0"/>
              <a:t>Click to add </a:t>
            </a:r>
            <a:br>
              <a:rPr lang="en-US" dirty="0"/>
            </a:br>
            <a:r>
              <a:rPr lang="en-US" dirty="0"/>
              <a:t>an image</a:t>
            </a:r>
          </a:p>
        </p:txBody>
      </p:sp>
      <p:sp>
        <p:nvSpPr>
          <p:cNvPr id="83" name="Text Placeholder 75"/>
          <p:cNvSpPr>
            <a:spLocks noGrp="1"/>
          </p:cNvSpPr>
          <p:nvPr>
            <p:ph type="body" sz="quarter" idx="21" hasCustomPrompt="1"/>
          </p:nvPr>
        </p:nvSpPr>
        <p:spPr>
          <a:xfrm>
            <a:off x="1063725" y="3444400"/>
            <a:ext cx="1951659" cy="733085"/>
          </a:xfrm>
          <a:prstGeom prst="rect">
            <a:avLst/>
          </a:prstGeom>
        </p:spPr>
        <p:txBody>
          <a:bodyPr lIns="0" tIns="0" rIns="0" bIns="0" anchor="t"/>
          <a:lstStyle>
            <a:lvl1pPr marL="0" indent="0" algn="ctr">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84" name="Text Placeholder 75"/>
          <p:cNvSpPr>
            <a:spLocks noGrp="1"/>
          </p:cNvSpPr>
          <p:nvPr>
            <p:ph type="body" sz="quarter" idx="22" hasCustomPrompt="1"/>
          </p:nvPr>
        </p:nvSpPr>
        <p:spPr>
          <a:xfrm>
            <a:off x="1063725" y="3055998"/>
            <a:ext cx="1951659" cy="282663"/>
          </a:xfrm>
          <a:prstGeom prst="rect">
            <a:avLst/>
          </a:prstGeom>
        </p:spPr>
        <p:txBody>
          <a:bodyPr lIns="0" tIns="0" rIns="0" bIns="0" anchor="t"/>
          <a:lstStyle>
            <a:lvl1pPr marL="0" indent="0" algn="ctr">
              <a:lnSpc>
                <a:spcPct val="100000"/>
              </a:lnSpc>
              <a:buNone/>
              <a:defRPr sz="900" b="1"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
        <p:nvSpPr>
          <p:cNvPr id="85" name="Picture Placeholder 163"/>
          <p:cNvSpPr>
            <a:spLocks noGrp="1"/>
          </p:cNvSpPr>
          <p:nvPr>
            <p:ph type="pic" sz="quarter" idx="23" hasCustomPrompt="1"/>
          </p:nvPr>
        </p:nvSpPr>
        <p:spPr>
          <a:xfrm>
            <a:off x="3597199" y="1436773"/>
            <a:ext cx="1938551" cy="1171261"/>
          </a:xfrm>
          <a:prstGeom prst="rect">
            <a:avLst/>
          </a:prstGeom>
        </p:spPr>
        <p:txBody>
          <a:bodyPr lIns="41570" tIns="20785" rIns="41570" bIns="20785" anchor="ctr"/>
          <a:lstStyle>
            <a:lvl1pPr marL="0" indent="0" algn="ctr">
              <a:buNone/>
              <a:defRPr sz="900" baseline="0"/>
            </a:lvl1pPr>
          </a:lstStyle>
          <a:p>
            <a:r>
              <a:rPr lang="en-US" dirty="0"/>
              <a:t>Click to add </a:t>
            </a:r>
            <a:br>
              <a:rPr lang="en-US" dirty="0"/>
            </a:br>
            <a:r>
              <a:rPr lang="en-US" dirty="0"/>
              <a:t>an image</a:t>
            </a:r>
          </a:p>
        </p:txBody>
      </p:sp>
      <p:sp>
        <p:nvSpPr>
          <p:cNvPr id="86" name="Text Placeholder 75"/>
          <p:cNvSpPr>
            <a:spLocks noGrp="1"/>
          </p:cNvSpPr>
          <p:nvPr>
            <p:ph type="body" sz="quarter" idx="24" hasCustomPrompt="1"/>
          </p:nvPr>
        </p:nvSpPr>
        <p:spPr>
          <a:xfrm>
            <a:off x="3589360" y="3444400"/>
            <a:ext cx="1951659" cy="733085"/>
          </a:xfrm>
          <a:prstGeom prst="rect">
            <a:avLst/>
          </a:prstGeom>
        </p:spPr>
        <p:txBody>
          <a:bodyPr lIns="0" tIns="0" rIns="0" bIns="0" anchor="t"/>
          <a:lstStyle>
            <a:lvl1pPr marL="0" indent="0" algn="ctr">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87" name="Text Placeholder 75"/>
          <p:cNvSpPr>
            <a:spLocks noGrp="1"/>
          </p:cNvSpPr>
          <p:nvPr>
            <p:ph type="body" sz="quarter" idx="25" hasCustomPrompt="1"/>
          </p:nvPr>
        </p:nvSpPr>
        <p:spPr>
          <a:xfrm>
            <a:off x="3589360" y="3055998"/>
            <a:ext cx="1951659" cy="282663"/>
          </a:xfrm>
          <a:prstGeom prst="rect">
            <a:avLst/>
          </a:prstGeom>
        </p:spPr>
        <p:txBody>
          <a:bodyPr lIns="0" tIns="0" rIns="0" bIns="0" anchor="t"/>
          <a:lstStyle>
            <a:lvl1pPr marL="0" indent="0" algn="ctr">
              <a:lnSpc>
                <a:spcPct val="100000"/>
              </a:lnSpc>
              <a:buNone/>
              <a:defRPr sz="900" b="1"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
        <p:nvSpPr>
          <p:cNvPr id="88" name="Picture Placeholder 163"/>
          <p:cNvSpPr>
            <a:spLocks noGrp="1"/>
          </p:cNvSpPr>
          <p:nvPr>
            <p:ph type="pic" sz="quarter" idx="26" hasCustomPrompt="1"/>
          </p:nvPr>
        </p:nvSpPr>
        <p:spPr>
          <a:xfrm>
            <a:off x="6133737" y="1436773"/>
            <a:ext cx="1938551" cy="1171261"/>
          </a:xfrm>
          <a:prstGeom prst="rect">
            <a:avLst/>
          </a:prstGeom>
        </p:spPr>
        <p:txBody>
          <a:bodyPr lIns="41570" tIns="20785" rIns="41570" bIns="20785" anchor="ctr"/>
          <a:lstStyle>
            <a:lvl1pPr marL="0" indent="0" algn="ctr">
              <a:buNone/>
              <a:defRPr sz="900" baseline="0"/>
            </a:lvl1pPr>
          </a:lstStyle>
          <a:p>
            <a:r>
              <a:rPr lang="en-US" dirty="0"/>
              <a:t>Click to add </a:t>
            </a:r>
            <a:br>
              <a:rPr lang="en-US" dirty="0"/>
            </a:br>
            <a:r>
              <a:rPr lang="en-US" dirty="0"/>
              <a:t>an image</a:t>
            </a:r>
          </a:p>
        </p:txBody>
      </p:sp>
      <p:sp>
        <p:nvSpPr>
          <p:cNvPr id="89" name="Text Placeholder 75"/>
          <p:cNvSpPr>
            <a:spLocks noGrp="1"/>
          </p:cNvSpPr>
          <p:nvPr>
            <p:ph type="body" sz="quarter" idx="27" hasCustomPrompt="1"/>
          </p:nvPr>
        </p:nvSpPr>
        <p:spPr>
          <a:xfrm>
            <a:off x="6125900" y="3444400"/>
            <a:ext cx="1951659" cy="733085"/>
          </a:xfrm>
          <a:prstGeom prst="rect">
            <a:avLst/>
          </a:prstGeom>
        </p:spPr>
        <p:txBody>
          <a:bodyPr lIns="0" tIns="0" rIns="0" bIns="0" anchor="t"/>
          <a:lstStyle>
            <a:lvl1pPr marL="0" indent="0" algn="ctr">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90" name="Text Placeholder 75"/>
          <p:cNvSpPr>
            <a:spLocks noGrp="1"/>
          </p:cNvSpPr>
          <p:nvPr>
            <p:ph type="body" sz="quarter" idx="28" hasCustomPrompt="1"/>
          </p:nvPr>
        </p:nvSpPr>
        <p:spPr>
          <a:xfrm>
            <a:off x="6125900" y="3055998"/>
            <a:ext cx="1951659" cy="282663"/>
          </a:xfrm>
          <a:prstGeom prst="rect">
            <a:avLst/>
          </a:prstGeom>
        </p:spPr>
        <p:txBody>
          <a:bodyPr lIns="0" tIns="0" rIns="0" bIns="0" anchor="t"/>
          <a:lstStyle>
            <a:lvl1pPr marL="0" indent="0" algn="ctr">
              <a:lnSpc>
                <a:spcPct val="100000"/>
              </a:lnSpc>
              <a:buNone/>
              <a:defRPr sz="900" b="1"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Tree>
    <p:extLst>
      <p:ext uri="{BB962C8B-B14F-4D97-AF65-F5344CB8AC3E}">
        <p14:creationId xmlns:p14="http://schemas.microsoft.com/office/powerpoint/2010/main" val="16662418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 column">
    <p:spTree>
      <p:nvGrpSpPr>
        <p:cNvPr id="1" name=""/>
        <p:cNvGrpSpPr/>
        <p:nvPr/>
      </p:nvGrpSpPr>
      <p:grpSpPr>
        <a:xfrm>
          <a:off x="0" y="0"/>
          <a:ext cx="0" cy="0"/>
          <a:chOff x="0" y="0"/>
          <a:chExt cx="0" cy="0"/>
        </a:xfrm>
      </p:grpSpPr>
      <p:pic>
        <p:nvPicPr>
          <p:cNvPr id="80" name="Picture 7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748" y="399"/>
            <a:ext cx="4571252" cy="5142704"/>
          </a:xfrm>
          <a:prstGeom prst="rect">
            <a:avLst/>
          </a:prstGeom>
        </p:spPr>
      </p:pic>
      <p:pic>
        <p:nvPicPr>
          <p:cNvPr id="79" name="Picture 7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23"/>
            <a:ext cx="9144000" cy="5143546"/>
          </a:xfrm>
          <a:prstGeom prst="rect">
            <a:avLst/>
          </a:prstGeom>
        </p:spPr>
      </p:pic>
      <p:sp>
        <p:nvSpPr>
          <p:cNvPr id="66" name="Text Placeholder 79"/>
          <p:cNvSpPr>
            <a:spLocks noGrp="1"/>
          </p:cNvSpPr>
          <p:nvPr>
            <p:ph type="body" sz="quarter" idx="14" hasCustomPrompt="1"/>
          </p:nvPr>
        </p:nvSpPr>
        <p:spPr>
          <a:xfrm>
            <a:off x="2230670" y="359426"/>
            <a:ext cx="4680259" cy="901572"/>
          </a:xfrm>
          <a:prstGeom prst="rect">
            <a:avLst/>
          </a:prstGeom>
        </p:spPr>
        <p:txBody>
          <a:bodyPr lIns="0" tIns="0" rIns="0" bIns="0" anchor="ctr"/>
          <a:lstStyle>
            <a:lvl1pPr marL="0" indent="0" algn="ctr">
              <a:buNone/>
              <a:defRPr sz="2800" b="1" baseline="0">
                <a:solidFill>
                  <a:srgbClr val="232642"/>
                </a:solidFill>
                <a:latin typeface="Helvetica Neue" charset="0"/>
                <a:ea typeface="Helvetica Neue" charset="0"/>
                <a:cs typeface="Helvetica Neue" charset="0"/>
              </a:defRPr>
            </a:lvl1pPr>
          </a:lstStyle>
          <a:p>
            <a:pPr lvl="0"/>
            <a:r>
              <a:rPr lang="en-US" dirty="0"/>
              <a:t>Click to add your title copy.</a:t>
            </a:r>
          </a:p>
        </p:txBody>
      </p:sp>
      <p:sp>
        <p:nvSpPr>
          <p:cNvPr id="67" name="object 2"/>
          <p:cNvSpPr/>
          <p:nvPr userDrawn="1"/>
        </p:nvSpPr>
        <p:spPr>
          <a:xfrm>
            <a:off x="1071564" y="2850178"/>
            <a:ext cx="1938551" cy="0"/>
          </a:xfrm>
          <a:custGeom>
            <a:avLst/>
            <a:gdLst/>
            <a:ahLst/>
            <a:cxnLst/>
            <a:rect l="l" t="t" r="r" b="b"/>
            <a:pathLst>
              <a:path w="4262120">
                <a:moveTo>
                  <a:pt x="0" y="0"/>
                </a:moveTo>
                <a:lnTo>
                  <a:pt x="4261650" y="0"/>
                </a:lnTo>
              </a:path>
            </a:pathLst>
          </a:custGeom>
          <a:ln w="10470">
            <a:solidFill>
              <a:srgbClr val="000000"/>
            </a:solidFill>
          </a:ln>
        </p:spPr>
        <p:txBody>
          <a:bodyPr wrap="square" lIns="0" tIns="0" rIns="0" bIns="0" rtlCol="0"/>
          <a:lstStyle/>
          <a:p>
            <a:endParaRPr/>
          </a:p>
        </p:txBody>
      </p:sp>
      <p:sp>
        <p:nvSpPr>
          <p:cNvPr id="68" name="object 3"/>
          <p:cNvSpPr/>
          <p:nvPr userDrawn="1"/>
        </p:nvSpPr>
        <p:spPr>
          <a:xfrm>
            <a:off x="3602832" y="2850178"/>
            <a:ext cx="1938551" cy="0"/>
          </a:xfrm>
          <a:custGeom>
            <a:avLst/>
            <a:gdLst/>
            <a:ahLst/>
            <a:cxnLst/>
            <a:rect l="l" t="t" r="r" b="b"/>
            <a:pathLst>
              <a:path w="4262120">
                <a:moveTo>
                  <a:pt x="0" y="0"/>
                </a:moveTo>
                <a:lnTo>
                  <a:pt x="4261650" y="0"/>
                </a:lnTo>
              </a:path>
            </a:pathLst>
          </a:custGeom>
          <a:ln w="10470">
            <a:solidFill>
              <a:srgbClr val="000000"/>
            </a:solidFill>
          </a:ln>
        </p:spPr>
        <p:txBody>
          <a:bodyPr wrap="square" lIns="0" tIns="0" rIns="0" bIns="0" rtlCol="0"/>
          <a:lstStyle/>
          <a:p>
            <a:endParaRPr/>
          </a:p>
        </p:txBody>
      </p:sp>
      <p:sp>
        <p:nvSpPr>
          <p:cNvPr id="69" name="object 4"/>
          <p:cNvSpPr/>
          <p:nvPr userDrawn="1"/>
        </p:nvSpPr>
        <p:spPr>
          <a:xfrm>
            <a:off x="6134100" y="2850178"/>
            <a:ext cx="1938551" cy="0"/>
          </a:xfrm>
          <a:custGeom>
            <a:avLst/>
            <a:gdLst/>
            <a:ahLst/>
            <a:cxnLst/>
            <a:rect l="l" t="t" r="r" b="b"/>
            <a:pathLst>
              <a:path w="4262119">
                <a:moveTo>
                  <a:pt x="0" y="0"/>
                </a:moveTo>
                <a:lnTo>
                  <a:pt x="4261650" y="0"/>
                </a:lnTo>
              </a:path>
            </a:pathLst>
          </a:custGeom>
          <a:ln w="10470">
            <a:solidFill>
              <a:srgbClr val="000000"/>
            </a:solidFill>
          </a:ln>
        </p:spPr>
        <p:txBody>
          <a:bodyPr wrap="square" lIns="0" tIns="0" rIns="0" bIns="0" rtlCol="0"/>
          <a:lstStyle/>
          <a:p>
            <a:endParaRPr/>
          </a:p>
        </p:txBody>
      </p:sp>
      <p:sp>
        <p:nvSpPr>
          <p:cNvPr id="71" name="Text Placeholder 75"/>
          <p:cNvSpPr>
            <a:spLocks noGrp="1"/>
          </p:cNvSpPr>
          <p:nvPr>
            <p:ph type="body" sz="quarter" idx="21" hasCustomPrompt="1"/>
          </p:nvPr>
        </p:nvSpPr>
        <p:spPr>
          <a:xfrm>
            <a:off x="1063725" y="3444400"/>
            <a:ext cx="1951659" cy="733085"/>
          </a:xfrm>
          <a:prstGeom prst="rect">
            <a:avLst/>
          </a:prstGeom>
        </p:spPr>
        <p:txBody>
          <a:bodyPr lIns="0" tIns="0" rIns="0" bIns="0" anchor="t"/>
          <a:lstStyle>
            <a:lvl1pPr marL="0" indent="0" algn="ctr">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72" name="Text Placeholder 75"/>
          <p:cNvSpPr>
            <a:spLocks noGrp="1"/>
          </p:cNvSpPr>
          <p:nvPr>
            <p:ph type="body" sz="quarter" idx="22" hasCustomPrompt="1"/>
          </p:nvPr>
        </p:nvSpPr>
        <p:spPr>
          <a:xfrm>
            <a:off x="1063725" y="3055998"/>
            <a:ext cx="1951659" cy="282663"/>
          </a:xfrm>
          <a:prstGeom prst="rect">
            <a:avLst/>
          </a:prstGeom>
        </p:spPr>
        <p:txBody>
          <a:bodyPr lIns="0" tIns="0" rIns="0" bIns="0" anchor="t"/>
          <a:lstStyle>
            <a:lvl1pPr marL="0" indent="0" algn="ctr">
              <a:lnSpc>
                <a:spcPct val="100000"/>
              </a:lnSpc>
              <a:buNone/>
              <a:defRPr sz="900" b="1"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
        <p:nvSpPr>
          <p:cNvPr id="74" name="Text Placeholder 75"/>
          <p:cNvSpPr>
            <a:spLocks noGrp="1"/>
          </p:cNvSpPr>
          <p:nvPr>
            <p:ph type="body" sz="quarter" idx="24" hasCustomPrompt="1"/>
          </p:nvPr>
        </p:nvSpPr>
        <p:spPr>
          <a:xfrm>
            <a:off x="3589360" y="3444400"/>
            <a:ext cx="1951659" cy="733085"/>
          </a:xfrm>
          <a:prstGeom prst="rect">
            <a:avLst/>
          </a:prstGeom>
        </p:spPr>
        <p:txBody>
          <a:bodyPr lIns="0" tIns="0" rIns="0" bIns="0" anchor="t"/>
          <a:lstStyle>
            <a:lvl1pPr marL="0" indent="0" algn="ctr">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75" name="Text Placeholder 75"/>
          <p:cNvSpPr>
            <a:spLocks noGrp="1"/>
          </p:cNvSpPr>
          <p:nvPr>
            <p:ph type="body" sz="quarter" idx="25" hasCustomPrompt="1"/>
          </p:nvPr>
        </p:nvSpPr>
        <p:spPr>
          <a:xfrm>
            <a:off x="3589360" y="3055998"/>
            <a:ext cx="1951659" cy="282663"/>
          </a:xfrm>
          <a:prstGeom prst="rect">
            <a:avLst/>
          </a:prstGeom>
        </p:spPr>
        <p:txBody>
          <a:bodyPr lIns="0" tIns="0" rIns="0" bIns="0" anchor="t"/>
          <a:lstStyle>
            <a:lvl1pPr marL="0" indent="0" algn="ctr">
              <a:lnSpc>
                <a:spcPct val="100000"/>
              </a:lnSpc>
              <a:buNone/>
              <a:defRPr sz="900" b="1"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
        <p:nvSpPr>
          <p:cNvPr id="77" name="Text Placeholder 75"/>
          <p:cNvSpPr>
            <a:spLocks noGrp="1"/>
          </p:cNvSpPr>
          <p:nvPr>
            <p:ph type="body" sz="quarter" idx="27" hasCustomPrompt="1"/>
          </p:nvPr>
        </p:nvSpPr>
        <p:spPr>
          <a:xfrm>
            <a:off x="6125900" y="3444400"/>
            <a:ext cx="1951659" cy="733085"/>
          </a:xfrm>
          <a:prstGeom prst="rect">
            <a:avLst/>
          </a:prstGeom>
        </p:spPr>
        <p:txBody>
          <a:bodyPr lIns="0" tIns="0" rIns="0" bIns="0" anchor="t"/>
          <a:lstStyle>
            <a:lvl1pPr marL="0" indent="0" algn="ctr">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78" name="Text Placeholder 75"/>
          <p:cNvSpPr>
            <a:spLocks noGrp="1"/>
          </p:cNvSpPr>
          <p:nvPr>
            <p:ph type="body" sz="quarter" idx="28" hasCustomPrompt="1"/>
          </p:nvPr>
        </p:nvSpPr>
        <p:spPr>
          <a:xfrm>
            <a:off x="6125900" y="3055998"/>
            <a:ext cx="1951659" cy="282663"/>
          </a:xfrm>
          <a:prstGeom prst="rect">
            <a:avLst/>
          </a:prstGeom>
        </p:spPr>
        <p:txBody>
          <a:bodyPr lIns="0" tIns="0" rIns="0" bIns="0" anchor="t"/>
          <a:lstStyle>
            <a:lvl1pPr marL="0" indent="0" algn="ctr">
              <a:lnSpc>
                <a:spcPct val="100000"/>
              </a:lnSpc>
              <a:buNone/>
              <a:defRPr sz="900" b="1"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Tree>
    <p:extLst>
      <p:ext uri="{BB962C8B-B14F-4D97-AF65-F5344CB8AC3E}">
        <p14:creationId xmlns:p14="http://schemas.microsoft.com/office/powerpoint/2010/main" val="13397639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tatement slide">
    <p:spTree>
      <p:nvGrpSpPr>
        <p:cNvPr id="1" name=""/>
        <p:cNvGrpSpPr/>
        <p:nvPr/>
      </p:nvGrpSpPr>
      <p:grpSpPr>
        <a:xfrm>
          <a:off x="0" y="0"/>
          <a:ext cx="0" cy="0"/>
          <a:chOff x="0" y="0"/>
          <a:chExt cx="0" cy="0"/>
        </a:xfrm>
      </p:grpSpPr>
      <p:pic>
        <p:nvPicPr>
          <p:cNvPr id="70" name="Picture 6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748" y="399"/>
            <a:ext cx="4571252" cy="5142704"/>
          </a:xfrm>
          <a:prstGeom prst="rect">
            <a:avLst/>
          </a:prstGeom>
        </p:spPr>
      </p:pic>
      <p:pic>
        <p:nvPicPr>
          <p:cNvPr id="69" name="Picture 6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23"/>
            <a:ext cx="9144000" cy="5143546"/>
          </a:xfrm>
          <a:prstGeom prst="rect">
            <a:avLst/>
          </a:prstGeom>
        </p:spPr>
      </p:pic>
      <p:sp>
        <p:nvSpPr>
          <p:cNvPr id="68" name="Text Placeholder 79"/>
          <p:cNvSpPr>
            <a:spLocks noGrp="1"/>
          </p:cNvSpPr>
          <p:nvPr>
            <p:ph type="body" sz="quarter" idx="14" hasCustomPrompt="1"/>
          </p:nvPr>
        </p:nvSpPr>
        <p:spPr>
          <a:xfrm>
            <a:off x="1535662" y="1230493"/>
            <a:ext cx="6140101" cy="2773839"/>
          </a:xfrm>
          <a:prstGeom prst="rect">
            <a:avLst/>
          </a:prstGeom>
        </p:spPr>
        <p:txBody>
          <a:bodyPr lIns="0" tIns="0" rIns="0" bIns="0" anchor="ctr"/>
          <a:lstStyle>
            <a:lvl1pPr marL="0" indent="0" algn="ctr">
              <a:buNone/>
              <a:defRPr sz="4100" b="1" baseline="0">
                <a:solidFill>
                  <a:srgbClr val="232642"/>
                </a:solidFill>
                <a:latin typeface="Helvetica Neue" charset="0"/>
                <a:ea typeface="Helvetica Neue" charset="0"/>
                <a:cs typeface="Helvetica Neue" charset="0"/>
              </a:defRPr>
            </a:lvl1pPr>
          </a:lstStyle>
          <a:p>
            <a:pPr lvl="0"/>
            <a:r>
              <a:rPr lang="en-US" dirty="0"/>
              <a:t>Click to add your statement copy.</a:t>
            </a:r>
          </a:p>
        </p:txBody>
      </p:sp>
    </p:spTree>
    <p:extLst>
      <p:ext uri="{BB962C8B-B14F-4D97-AF65-F5344CB8AC3E}">
        <p14:creationId xmlns:p14="http://schemas.microsoft.com/office/powerpoint/2010/main" val="104692096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tement Slide (blu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748" y="399"/>
            <a:ext cx="4571252" cy="5142704"/>
          </a:xfrm>
          <a:prstGeom prst="rect">
            <a:avLst/>
          </a:prstGeom>
        </p:spPr>
      </p:pic>
      <p:sp>
        <p:nvSpPr>
          <p:cNvPr id="66" name="object 2"/>
          <p:cNvSpPr/>
          <p:nvPr userDrawn="1"/>
        </p:nvSpPr>
        <p:spPr>
          <a:xfrm>
            <a:off x="0" y="290"/>
            <a:ext cx="9144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solidFill>
            <a:srgbClr val="2E3B87"/>
          </a:soli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68" name="Picture 6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sp>
        <p:nvSpPr>
          <p:cNvPr id="67" name="Text Placeholder 79"/>
          <p:cNvSpPr>
            <a:spLocks noGrp="1"/>
          </p:cNvSpPr>
          <p:nvPr>
            <p:ph type="body" sz="quarter" idx="14" hasCustomPrompt="1"/>
          </p:nvPr>
        </p:nvSpPr>
        <p:spPr>
          <a:xfrm>
            <a:off x="1535662" y="1230493"/>
            <a:ext cx="6140101" cy="2773839"/>
          </a:xfrm>
          <a:prstGeom prst="rect">
            <a:avLst/>
          </a:prstGeom>
        </p:spPr>
        <p:txBody>
          <a:bodyPr lIns="0" tIns="0" rIns="0" bIns="0" anchor="ctr"/>
          <a:lstStyle>
            <a:lvl1pPr marL="0" indent="0" algn="ctr">
              <a:buNone/>
              <a:defRPr sz="4100" b="1" baseline="0">
                <a:solidFill>
                  <a:schemeClr val="bg1"/>
                </a:solidFill>
                <a:latin typeface="Helvetica Neue" charset="0"/>
                <a:ea typeface="Helvetica Neue" charset="0"/>
                <a:cs typeface="Helvetica Neue" charset="0"/>
              </a:defRPr>
            </a:lvl1pPr>
          </a:lstStyle>
          <a:p>
            <a:pPr lvl="0"/>
            <a:r>
              <a:rPr lang="en-US" dirty="0"/>
              <a:t>Click to add your statement copy.</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748" y="399"/>
            <a:ext cx="4571252" cy="5142704"/>
          </a:xfrm>
          <a:prstGeom prst="rect">
            <a:avLst/>
          </a:prstGeom>
        </p:spPr>
      </p:pic>
    </p:spTree>
    <p:extLst>
      <p:ext uri="{BB962C8B-B14F-4D97-AF65-F5344CB8AC3E}">
        <p14:creationId xmlns:p14="http://schemas.microsoft.com/office/powerpoint/2010/main" val="126705484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Graph (Landscape)">
    <p:spTree>
      <p:nvGrpSpPr>
        <p:cNvPr id="1" name=""/>
        <p:cNvGrpSpPr/>
        <p:nvPr/>
      </p:nvGrpSpPr>
      <p:grpSpPr>
        <a:xfrm>
          <a:off x="0" y="0"/>
          <a:ext cx="0" cy="0"/>
          <a:chOff x="0" y="0"/>
          <a:chExt cx="0" cy="0"/>
        </a:xfrm>
      </p:grpSpPr>
      <p:pic>
        <p:nvPicPr>
          <p:cNvPr id="69" name="Picture 6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748" y="399"/>
            <a:ext cx="4571252" cy="5142704"/>
          </a:xfrm>
          <a:prstGeom prst="rect">
            <a:avLst/>
          </a:prstGeom>
        </p:spPr>
      </p:pic>
      <p:pic>
        <p:nvPicPr>
          <p:cNvPr id="68" name="Picture 6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23"/>
            <a:ext cx="9144000" cy="5143546"/>
          </a:xfrm>
          <a:prstGeom prst="rect">
            <a:avLst/>
          </a:prstGeom>
        </p:spPr>
      </p:pic>
      <p:sp>
        <p:nvSpPr>
          <p:cNvPr id="7" name="Content Placeholder 6"/>
          <p:cNvSpPr>
            <a:spLocks noGrp="1"/>
          </p:cNvSpPr>
          <p:nvPr>
            <p:ph sz="quarter" idx="15" hasCustomPrompt="1"/>
          </p:nvPr>
        </p:nvSpPr>
        <p:spPr>
          <a:xfrm>
            <a:off x="378028" y="1393453"/>
            <a:ext cx="6418489" cy="2737809"/>
          </a:xfrm>
          <a:prstGeom prst="rect">
            <a:avLst/>
          </a:prstGeom>
        </p:spPr>
        <p:txBody>
          <a:bodyPr lIns="41570" tIns="20785" rIns="41570" bIns="20785" anchor="ctr"/>
          <a:lstStyle>
            <a:lvl1pPr marL="0" indent="0" algn="ctr">
              <a:buNone/>
              <a:defRPr/>
            </a:lvl1pPr>
          </a:lstStyle>
          <a:p>
            <a:pPr lvl="0"/>
            <a:r>
              <a:rPr lang="en-US" b="1" i="0" dirty="0">
                <a:latin typeface="Helvetica Neue" charset="0"/>
                <a:ea typeface="Helvetica Neue" charset="0"/>
                <a:cs typeface="Helvetica Neue" charset="0"/>
              </a:rPr>
              <a:t>Click to add graphs </a:t>
            </a:r>
          </a:p>
          <a:p>
            <a:pPr lvl="0"/>
            <a:r>
              <a:rPr lang="en-US" b="1" i="0" dirty="0">
                <a:latin typeface="Helvetica Neue" charset="0"/>
                <a:ea typeface="Helvetica Neue" charset="0"/>
                <a:cs typeface="Helvetica Neue" charset="0"/>
              </a:rPr>
              <a:t>and content</a:t>
            </a:r>
            <a:endParaRPr lang="en-US" dirty="0"/>
          </a:p>
        </p:txBody>
      </p:sp>
      <p:sp>
        <p:nvSpPr>
          <p:cNvPr id="6" name="Text Placeholder 75"/>
          <p:cNvSpPr>
            <a:spLocks noGrp="1"/>
          </p:cNvSpPr>
          <p:nvPr>
            <p:ph type="body" sz="quarter" idx="11" hasCustomPrompt="1"/>
          </p:nvPr>
        </p:nvSpPr>
        <p:spPr>
          <a:xfrm>
            <a:off x="6963230" y="1392841"/>
            <a:ext cx="1802086" cy="2731766"/>
          </a:xfrm>
          <a:prstGeom prst="rect">
            <a:avLst/>
          </a:prstGeom>
        </p:spPr>
        <p:txBody>
          <a:bodyPr lIns="0" tIns="0" rIns="0" bIns="0" anchor="ctr"/>
          <a:lstStyle>
            <a:lvl1pPr marL="0" indent="0">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8" name="Text Placeholder 79"/>
          <p:cNvSpPr>
            <a:spLocks noGrp="1"/>
          </p:cNvSpPr>
          <p:nvPr>
            <p:ph type="body" sz="quarter" idx="14" hasCustomPrompt="1"/>
          </p:nvPr>
        </p:nvSpPr>
        <p:spPr>
          <a:xfrm>
            <a:off x="2230670" y="359426"/>
            <a:ext cx="4680259" cy="901572"/>
          </a:xfrm>
          <a:prstGeom prst="rect">
            <a:avLst/>
          </a:prstGeom>
        </p:spPr>
        <p:txBody>
          <a:bodyPr lIns="0" tIns="0" rIns="0" bIns="0" anchor="ctr"/>
          <a:lstStyle>
            <a:lvl1pPr marL="0" indent="0" algn="ctr">
              <a:buNone/>
              <a:defRPr sz="2800" b="1" baseline="0">
                <a:solidFill>
                  <a:srgbClr val="232642"/>
                </a:solidFill>
                <a:latin typeface="Helvetica Neue" charset="0"/>
                <a:ea typeface="Helvetica Neue" charset="0"/>
                <a:cs typeface="Helvetica Neue" charset="0"/>
              </a:defRPr>
            </a:lvl1pPr>
          </a:lstStyle>
          <a:p>
            <a:pPr lvl="0"/>
            <a:r>
              <a:rPr lang="en-US" dirty="0"/>
              <a:t>Click to add your title copy.</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Graph, Title and Body Copy">
    <p:spTree>
      <p:nvGrpSpPr>
        <p:cNvPr id="1" name=""/>
        <p:cNvGrpSpPr/>
        <p:nvPr/>
      </p:nvGrpSpPr>
      <p:grpSpPr>
        <a:xfrm>
          <a:off x="0" y="0"/>
          <a:ext cx="0" cy="0"/>
          <a:chOff x="0" y="0"/>
          <a:chExt cx="0" cy="0"/>
        </a:xfrm>
      </p:grpSpPr>
      <p:pic>
        <p:nvPicPr>
          <p:cNvPr id="26" name="Picture 2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748" y="399"/>
            <a:ext cx="4571252" cy="5142704"/>
          </a:xfrm>
          <a:prstGeom prst="rect">
            <a:avLst/>
          </a:prstGeom>
        </p:spPr>
      </p:pic>
      <p:pic>
        <p:nvPicPr>
          <p:cNvPr id="73" name="Picture 7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23"/>
            <a:ext cx="9144000" cy="5143546"/>
          </a:xfrm>
          <a:prstGeom prst="rect">
            <a:avLst/>
          </a:prstGeom>
        </p:spPr>
      </p:pic>
      <p:sp>
        <p:nvSpPr>
          <p:cNvPr id="71" name="Text Placeholder 75"/>
          <p:cNvSpPr>
            <a:spLocks noGrp="1"/>
          </p:cNvSpPr>
          <p:nvPr>
            <p:ph type="body" sz="quarter" idx="11" hasCustomPrompt="1"/>
          </p:nvPr>
        </p:nvSpPr>
        <p:spPr>
          <a:xfrm>
            <a:off x="5364556" y="2502439"/>
            <a:ext cx="3012755" cy="1518201"/>
          </a:xfrm>
          <a:prstGeom prst="rect">
            <a:avLst/>
          </a:prstGeom>
        </p:spPr>
        <p:txBody>
          <a:bodyPr lIns="0" tIns="0" rIns="0" bIns="0" anchor="ctr"/>
          <a:lstStyle>
            <a:lvl1pPr marL="0" indent="0">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25" name="Text Placeholder 79"/>
          <p:cNvSpPr>
            <a:spLocks noGrp="1"/>
          </p:cNvSpPr>
          <p:nvPr>
            <p:ph type="body" sz="quarter" idx="13" hasCustomPrompt="1"/>
          </p:nvPr>
        </p:nvSpPr>
        <p:spPr>
          <a:xfrm>
            <a:off x="5364354" y="1185518"/>
            <a:ext cx="3012957" cy="1316920"/>
          </a:xfrm>
          <a:prstGeom prst="rect">
            <a:avLst/>
          </a:prstGeom>
        </p:spPr>
        <p:txBody>
          <a:bodyPr lIns="0" tIns="0" rIns="0" bIns="0" anchor="ctr"/>
          <a:lstStyle>
            <a:lvl1pPr marL="0" indent="0" algn="l">
              <a:buNone/>
              <a:defRPr sz="2800" b="1" baseline="0">
                <a:solidFill>
                  <a:srgbClr val="232642"/>
                </a:solidFill>
                <a:latin typeface="Helvetica Neue" charset="0"/>
                <a:ea typeface="Helvetica Neue" charset="0"/>
                <a:cs typeface="Helvetica Neue" charset="0"/>
              </a:defRPr>
            </a:lvl1pPr>
          </a:lstStyle>
          <a:p>
            <a:pPr lvl="0"/>
            <a:r>
              <a:rPr lang="en-US" dirty="0"/>
              <a:t>Click to add your title copy.</a:t>
            </a:r>
          </a:p>
        </p:txBody>
      </p:sp>
      <p:sp>
        <p:nvSpPr>
          <p:cNvPr id="9" name="Content Placeholder 2"/>
          <p:cNvSpPr>
            <a:spLocks noGrp="1"/>
          </p:cNvSpPr>
          <p:nvPr>
            <p:ph sz="quarter" idx="14" hasCustomPrompt="1"/>
          </p:nvPr>
        </p:nvSpPr>
        <p:spPr>
          <a:xfrm>
            <a:off x="1" y="0"/>
            <a:ext cx="4573083" cy="5142779"/>
          </a:xfrm>
          <a:prstGeom prst="rect">
            <a:avLst/>
          </a:prstGeom>
        </p:spPr>
        <p:txBody>
          <a:bodyPr lIns="41570" tIns="20785" rIns="41570" bIns="20785" anchor="ctr"/>
          <a:lstStyle>
            <a:lvl1pPr marL="0" indent="0" algn="ctr">
              <a:buNone/>
              <a:defRPr b="1" i="0" baseline="0">
                <a:latin typeface="Helvetica Neue" charset="0"/>
                <a:ea typeface="Helvetica Neue" charset="0"/>
                <a:cs typeface="Helvetica Neue" charset="0"/>
              </a:defRPr>
            </a:lvl1pPr>
          </a:lstStyle>
          <a:p>
            <a:pPr lvl="0"/>
            <a:r>
              <a:rPr lang="en-US" b="1" i="0" dirty="0">
                <a:latin typeface="Helvetica Neue" charset="0"/>
                <a:ea typeface="Helvetica Neue" charset="0"/>
                <a:cs typeface="Helvetica Neue" charset="0"/>
              </a:rPr>
              <a:t>Click to add graphs </a:t>
            </a:r>
          </a:p>
          <a:p>
            <a:pPr lvl="0"/>
            <a:r>
              <a:rPr lang="en-US" b="1" i="0" dirty="0">
                <a:latin typeface="Helvetica Neue" charset="0"/>
                <a:ea typeface="Helvetica Neue" charset="0"/>
                <a:cs typeface="Helvetica Neue" charset="0"/>
              </a:rPr>
              <a:t>and content</a:t>
            </a:r>
            <a:endParaRPr lang="en-US" dirty="0"/>
          </a:p>
        </p:txBody>
      </p:sp>
    </p:spTree>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Graph and Body Copy">
    <p:spTree>
      <p:nvGrpSpPr>
        <p:cNvPr id="1" name=""/>
        <p:cNvGrpSpPr/>
        <p:nvPr/>
      </p:nvGrpSpPr>
      <p:grpSpPr>
        <a:xfrm>
          <a:off x="0" y="0"/>
          <a:ext cx="0" cy="0"/>
          <a:chOff x="0" y="0"/>
          <a:chExt cx="0" cy="0"/>
        </a:xfrm>
      </p:grpSpPr>
      <p:pic>
        <p:nvPicPr>
          <p:cNvPr id="26" name="Picture 2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748" y="399"/>
            <a:ext cx="4571252" cy="5142704"/>
          </a:xfrm>
          <a:prstGeom prst="rect">
            <a:avLst/>
          </a:prstGeom>
        </p:spPr>
      </p:pic>
      <p:pic>
        <p:nvPicPr>
          <p:cNvPr id="73" name="Picture 7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23"/>
            <a:ext cx="9144000" cy="5143546"/>
          </a:xfrm>
          <a:prstGeom prst="rect">
            <a:avLst/>
          </a:prstGeom>
        </p:spPr>
      </p:pic>
      <p:sp>
        <p:nvSpPr>
          <p:cNvPr id="9" name="Content Placeholder 2"/>
          <p:cNvSpPr>
            <a:spLocks noGrp="1"/>
          </p:cNvSpPr>
          <p:nvPr>
            <p:ph sz="quarter" idx="14" hasCustomPrompt="1"/>
          </p:nvPr>
        </p:nvSpPr>
        <p:spPr>
          <a:xfrm>
            <a:off x="1" y="0"/>
            <a:ext cx="4573083" cy="5142779"/>
          </a:xfrm>
          <a:prstGeom prst="rect">
            <a:avLst/>
          </a:prstGeom>
        </p:spPr>
        <p:txBody>
          <a:bodyPr lIns="41570" tIns="20785" rIns="41570" bIns="20785" anchor="ctr"/>
          <a:lstStyle>
            <a:lvl1pPr marL="0" indent="0" algn="ctr">
              <a:buNone/>
              <a:defRPr b="1" i="0" baseline="0">
                <a:latin typeface="Helvetica Neue" charset="0"/>
                <a:ea typeface="Helvetica Neue" charset="0"/>
                <a:cs typeface="Helvetica Neue" charset="0"/>
              </a:defRPr>
            </a:lvl1pPr>
          </a:lstStyle>
          <a:p>
            <a:pPr lvl="0"/>
            <a:r>
              <a:rPr lang="en-US" b="1" i="0" dirty="0">
                <a:latin typeface="Helvetica Neue" charset="0"/>
                <a:ea typeface="Helvetica Neue" charset="0"/>
                <a:cs typeface="Helvetica Neue" charset="0"/>
              </a:rPr>
              <a:t>Click to add graphs </a:t>
            </a:r>
          </a:p>
          <a:p>
            <a:pPr lvl="0"/>
            <a:r>
              <a:rPr lang="en-US" b="1" i="0" dirty="0">
                <a:latin typeface="Helvetica Neue" charset="0"/>
                <a:ea typeface="Helvetica Neue" charset="0"/>
                <a:cs typeface="Helvetica Neue" charset="0"/>
              </a:rPr>
              <a:t>and content</a:t>
            </a:r>
            <a:endParaRPr lang="en-US" dirty="0"/>
          </a:p>
        </p:txBody>
      </p:sp>
      <p:sp>
        <p:nvSpPr>
          <p:cNvPr id="8" name="Text Placeholder 75"/>
          <p:cNvSpPr>
            <a:spLocks noGrp="1"/>
          </p:cNvSpPr>
          <p:nvPr>
            <p:ph type="body" sz="quarter" idx="11" hasCustomPrompt="1"/>
          </p:nvPr>
        </p:nvSpPr>
        <p:spPr>
          <a:xfrm>
            <a:off x="5364556" y="1064411"/>
            <a:ext cx="3012755" cy="3060196"/>
          </a:xfrm>
          <a:prstGeom prst="rect">
            <a:avLst/>
          </a:prstGeom>
        </p:spPr>
        <p:txBody>
          <a:bodyPr lIns="0" tIns="0" rIns="0" bIns="0" anchor="ctr"/>
          <a:lstStyle>
            <a:lvl1pPr marL="0" indent="0">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Tree>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full width textbox">
    <p:spTree>
      <p:nvGrpSpPr>
        <p:cNvPr id="1" name=""/>
        <p:cNvGrpSpPr/>
        <p:nvPr/>
      </p:nvGrpSpPr>
      <p:grpSpPr>
        <a:xfrm>
          <a:off x="0" y="0"/>
          <a:ext cx="0" cy="0"/>
          <a:chOff x="0" y="0"/>
          <a:chExt cx="0" cy="0"/>
        </a:xfrm>
      </p:grpSpPr>
      <p:pic>
        <p:nvPicPr>
          <p:cNvPr id="69" name="Picture 6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748" y="399"/>
            <a:ext cx="4571252" cy="5142704"/>
          </a:xfrm>
          <a:prstGeom prst="rect">
            <a:avLst/>
          </a:prstGeom>
        </p:spPr>
      </p:pic>
      <p:pic>
        <p:nvPicPr>
          <p:cNvPr id="68" name="Picture 6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23"/>
            <a:ext cx="9144000" cy="5143546"/>
          </a:xfrm>
          <a:prstGeom prst="rect">
            <a:avLst/>
          </a:prstGeom>
        </p:spPr>
      </p:pic>
      <p:sp>
        <p:nvSpPr>
          <p:cNvPr id="11" name="Text Placeholder 79"/>
          <p:cNvSpPr>
            <a:spLocks noGrp="1"/>
          </p:cNvSpPr>
          <p:nvPr>
            <p:ph type="body" sz="quarter" idx="14" hasCustomPrompt="1"/>
          </p:nvPr>
        </p:nvSpPr>
        <p:spPr>
          <a:xfrm>
            <a:off x="2230670" y="359426"/>
            <a:ext cx="4680259" cy="901572"/>
          </a:xfrm>
          <a:prstGeom prst="rect">
            <a:avLst/>
          </a:prstGeom>
        </p:spPr>
        <p:txBody>
          <a:bodyPr lIns="0" tIns="0" rIns="0" bIns="0" anchor="ctr"/>
          <a:lstStyle>
            <a:lvl1pPr marL="0" indent="0" algn="ctr">
              <a:buNone/>
              <a:defRPr sz="2800" b="1" baseline="0">
                <a:solidFill>
                  <a:srgbClr val="232642"/>
                </a:solidFill>
                <a:latin typeface="Helvetica Neue" charset="0"/>
                <a:ea typeface="Helvetica Neue" charset="0"/>
                <a:cs typeface="Helvetica Neue" charset="0"/>
              </a:defRPr>
            </a:lvl1pPr>
          </a:lstStyle>
          <a:p>
            <a:pPr lvl="0"/>
            <a:r>
              <a:rPr lang="en-US" dirty="0"/>
              <a:t>Click to add your title copy.</a:t>
            </a:r>
          </a:p>
        </p:txBody>
      </p:sp>
      <p:sp>
        <p:nvSpPr>
          <p:cNvPr id="5" name="Text Placeholder 75"/>
          <p:cNvSpPr>
            <a:spLocks noGrp="1"/>
          </p:cNvSpPr>
          <p:nvPr>
            <p:ph type="body" sz="quarter" idx="11" hasCustomPrompt="1"/>
          </p:nvPr>
        </p:nvSpPr>
        <p:spPr>
          <a:xfrm>
            <a:off x="764345" y="1581149"/>
            <a:ext cx="7615311" cy="2543457"/>
          </a:xfrm>
          <a:prstGeom prst="rect">
            <a:avLst/>
          </a:prstGeom>
        </p:spPr>
        <p:txBody>
          <a:bodyPr lIns="0" tIns="0" rIns="0" bIns="0" anchor="ctr"/>
          <a:lstStyle>
            <a:lvl1pPr marL="0" indent="0">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Tree>
    <p:extLst>
      <p:ext uri="{BB962C8B-B14F-4D97-AF65-F5344CB8AC3E}">
        <p14:creationId xmlns:p14="http://schemas.microsoft.com/office/powerpoint/2010/main" val="417015657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two text boxes">
    <p:spTree>
      <p:nvGrpSpPr>
        <p:cNvPr id="1" name=""/>
        <p:cNvGrpSpPr/>
        <p:nvPr/>
      </p:nvGrpSpPr>
      <p:grpSpPr>
        <a:xfrm>
          <a:off x="0" y="0"/>
          <a:ext cx="0" cy="0"/>
          <a:chOff x="0" y="0"/>
          <a:chExt cx="0" cy="0"/>
        </a:xfrm>
      </p:grpSpPr>
      <p:pic>
        <p:nvPicPr>
          <p:cNvPr id="69" name="Picture 6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748" y="399"/>
            <a:ext cx="4571252" cy="5142704"/>
          </a:xfrm>
          <a:prstGeom prst="rect">
            <a:avLst/>
          </a:prstGeom>
        </p:spPr>
      </p:pic>
      <p:pic>
        <p:nvPicPr>
          <p:cNvPr id="68" name="Picture 6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23"/>
            <a:ext cx="9144000" cy="5143546"/>
          </a:xfrm>
          <a:prstGeom prst="rect">
            <a:avLst/>
          </a:prstGeom>
        </p:spPr>
      </p:pic>
      <p:sp>
        <p:nvSpPr>
          <p:cNvPr id="11" name="Text Placeholder 79"/>
          <p:cNvSpPr>
            <a:spLocks noGrp="1"/>
          </p:cNvSpPr>
          <p:nvPr>
            <p:ph type="body" sz="quarter" idx="14" hasCustomPrompt="1"/>
          </p:nvPr>
        </p:nvSpPr>
        <p:spPr>
          <a:xfrm>
            <a:off x="2230670" y="359426"/>
            <a:ext cx="4680259" cy="901572"/>
          </a:xfrm>
          <a:prstGeom prst="rect">
            <a:avLst/>
          </a:prstGeom>
        </p:spPr>
        <p:txBody>
          <a:bodyPr lIns="0" tIns="0" rIns="0" bIns="0" anchor="ctr"/>
          <a:lstStyle>
            <a:lvl1pPr marL="0" indent="0" algn="ctr">
              <a:buNone/>
              <a:defRPr sz="2800" b="1" baseline="0">
                <a:solidFill>
                  <a:srgbClr val="232642"/>
                </a:solidFill>
                <a:latin typeface="Helvetica Neue" charset="0"/>
                <a:ea typeface="Helvetica Neue" charset="0"/>
                <a:cs typeface="Helvetica Neue" charset="0"/>
              </a:defRPr>
            </a:lvl1pPr>
          </a:lstStyle>
          <a:p>
            <a:pPr lvl="0"/>
            <a:r>
              <a:rPr lang="en-US" dirty="0"/>
              <a:t>Click to add your title copy.</a:t>
            </a:r>
          </a:p>
        </p:txBody>
      </p:sp>
      <p:sp>
        <p:nvSpPr>
          <p:cNvPr id="6" name="Text Placeholder 75"/>
          <p:cNvSpPr>
            <a:spLocks noGrp="1"/>
          </p:cNvSpPr>
          <p:nvPr>
            <p:ph type="body" sz="quarter" idx="15" hasCustomPrompt="1"/>
          </p:nvPr>
        </p:nvSpPr>
        <p:spPr>
          <a:xfrm>
            <a:off x="4648200" y="1581149"/>
            <a:ext cx="3731455" cy="2543457"/>
          </a:xfrm>
          <a:prstGeom prst="rect">
            <a:avLst/>
          </a:prstGeom>
        </p:spPr>
        <p:txBody>
          <a:bodyPr lIns="0" tIns="0" rIns="0" bIns="0" anchor="ctr"/>
          <a:lstStyle>
            <a:lvl1pPr marL="0" indent="0">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7" name="Text Placeholder 75"/>
          <p:cNvSpPr>
            <a:spLocks noGrp="1"/>
          </p:cNvSpPr>
          <p:nvPr>
            <p:ph type="body" sz="quarter" idx="11" hasCustomPrompt="1"/>
          </p:nvPr>
        </p:nvSpPr>
        <p:spPr>
          <a:xfrm>
            <a:off x="764345" y="1581149"/>
            <a:ext cx="3731455" cy="2543457"/>
          </a:xfrm>
          <a:prstGeom prst="rect">
            <a:avLst/>
          </a:prstGeom>
        </p:spPr>
        <p:txBody>
          <a:bodyPr lIns="0" tIns="0" rIns="0" bIns="0" anchor="ctr"/>
          <a:lstStyle>
            <a:lvl1pPr marL="0" indent="0">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Tree>
    <p:extLst>
      <p:ext uri="{BB962C8B-B14F-4D97-AF65-F5344CB8AC3E}">
        <p14:creationId xmlns:p14="http://schemas.microsoft.com/office/powerpoint/2010/main" val="378208133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left text/right graphic">
    <p:spTree>
      <p:nvGrpSpPr>
        <p:cNvPr id="1" name=""/>
        <p:cNvGrpSpPr/>
        <p:nvPr/>
      </p:nvGrpSpPr>
      <p:grpSpPr>
        <a:xfrm>
          <a:off x="0" y="0"/>
          <a:ext cx="0" cy="0"/>
          <a:chOff x="0" y="0"/>
          <a:chExt cx="0" cy="0"/>
        </a:xfrm>
      </p:grpSpPr>
      <p:pic>
        <p:nvPicPr>
          <p:cNvPr id="69" name="Picture 6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748" y="399"/>
            <a:ext cx="4571252" cy="5142704"/>
          </a:xfrm>
          <a:prstGeom prst="rect">
            <a:avLst/>
          </a:prstGeom>
        </p:spPr>
      </p:pic>
      <p:pic>
        <p:nvPicPr>
          <p:cNvPr id="68" name="Picture 6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23"/>
            <a:ext cx="9144000" cy="5143546"/>
          </a:xfrm>
          <a:prstGeom prst="rect">
            <a:avLst/>
          </a:prstGeom>
        </p:spPr>
      </p:pic>
      <p:sp>
        <p:nvSpPr>
          <p:cNvPr id="11" name="Text Placeholder 79"/>
          <p:cNvSpPr>
            <a:spLocks noGrp="1"/>
          </p:cNvSpPr>
          <p:nvPr>
            <p:ph type="body" sz="quarter" idx="14" hasCustomPrompt="1"/>
          </p:nvPr>
        </p:nvSpPr>
        <p:spPr>
          <a:xfrm>
            <a:off x="2230670" y="359426"/>
            <a:ext cx="4680259" cy="901572"/>
          </a:xfrm>
          <a:prstGeom prst="rect">
            <a:avLst/>
          </a:prstGeom>
        </p:spPr>
        <p:txBody>
          <a:bodyPr lIns="0" tIns="0" rIns="0" bIns="0" anchor="ctr"/>
          <a:lstStyle>
            <a:lvl1pPr marL="0" indent="0" algn="ctr">
              <a:buNone/>
              <a:defRPr sz="2800" b="1" baseline="0">
                <a:solidFill>
                  <a:srgbClr val="232642"/>
                </a:solidFill>
                <a:latin typeface="Helvetica Neue" charset="0"/>
                <a:ea typeface="Helvetica Neue" charset="0"/>
                <a:cs typeface="Helvetica Neue" charset="0"/>
              </a:defRPr>
            </a:lvl1pPr>
          </a:lstStyle>
          <a:p>
            <a:pPr lvl="0"/>
            <a:r>
              <a:rPr lang="en-US" dirty="0"/>
              <a:t>Click to add your title copy.</a:t>
            </a:r>
          </a:p>
        </p:txBody>
      </p:sp>
      <p:sp>
        <p:nvSpPr>
          <p:cNvPr id="7" name="Text Placeholder 75"/>
          <p:cNvSpPr>
            <a:spLocks noGrp="1"/>
          </p:cNvSpPr>
          <p:nvPr>
            <p:ph type="body" sz="quarter" idx="11" hasCustomPrompt="1"/>
          </p:nvPr>
        </p:nvSpPr>
        <p:spPr>
          <a:xfrm>
            <a:off x="764345" y="1581149"/>
            <a:ext cx="3731455" cy="2543457"/>
          </a:xfrm>
          <a:prstGeom prst="rect">
            <a:avLst/>
          </a:prstGeom>
        </p:spPr>
        <p:txBody>
          <a:bodyPr lIns="0" tIns="0" rIns="0" bIns="0" anchor="ctr"/>
          <a:lstStyle>
            <a:lvl1pPr marL="0" indent="0">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12" name="Content Placeholder 4"/>
          <p:cNvSpPr>
            <a:spLocks noGrp="1"/>
          </p:cNvSpPr>
          <p:nvPr>
            <p:ph sz="quarter" idx="16" hasCustomPrompt="1"/>
          </p:nvPr>
        </p:nvSpPr>
        <p:spPr>
          <a:xfrm>
            <a:off x="4648200" y="1581150"/>
            <a:ext cx="3733800" cy="2545200"/>
          </a:xfrm>
          <a:prstGeom prst="rect">
            <a:avLst/>
          </a:prstGeom>
        </p:spPr>
        <p:txBody>
          <a:bodyPr anchor="ctr"/>
          <a:lstStyle>
            <a:lvl1pPr marL="0" marR="0" indent="0" algn="ctr" defTabSz="415739" rtl="0" eaLnBrk="1" fontAlgn="auto" latinLnBrk="0" hangingPunct="1">
              <a:lnSpc>
                <a:spcPct val="90000"/>
              </a:lnSpc>
              <a:spcBef>
                <a:spcPts val="454"/>
              </a:spcBef>
              <a:spcAft>
                <a:spcPts val="0"/>
              </a:spcAft>
              <a:buClrTx/>
              <a:buSzTx/>
              <a:buFont typeface="Arial"/>
              <a:buNone/>
              <a:tabLst/>
              <a:defRPr sz="900">
                <a:latin typeface="Helvetica Neue" pitchFamily="2"/>
                <a:ea typeface="Helvetica Neue" pitchFamily="2"/>
                <a:cs typeface="Helvetica Neue" pitchFamily="2"/>
              </a:defRPr>
            </a:lvl1pPr>
            <a:lvl5pPr>
              <a:defRPr/>
            </a:lvl5pPr>
          </a:lstStyle>
          <a:p>
            <a:pPr marL="0" marR="0" lvl="0" indent="0" algn="l" defTabSz="415739" rtl="0" eaLnBrk="1" fontAlgn="auto" latinLnBrk="0" hangingPunct="1">
              <a:lnSpc>
                <a:spcPct val="90000"/>
              </a:lnSpc>
              <a:spcBef>
                <a:spcPts val="454"/>
              </a:spcBef>
              <a:spcAft>
                <a:spcPts val="0"/>
              </a:spcAft>
              <a:buClrTx/>
              <a:buSzTx/>
              <a:buFont typeface="Arial"/>
              <a:buNone/>
              <a:tabLst/>
              <a:defRPr/>
            </a:pPr>
            <a:r>
              <a:rPr lang="en-US" sz="900" spc="-5" dirty="0">
                <a:solidFill>
                  <a:srgbClr val="1C213F"/>
                </a:solidFill>
                <a:latin typeface="Helvetica Neue"/>
                <a:cs typeface="Helvetica Neue"/>
              </a:rPr>
              <a:t>Click to add your charts/graphics</a:t>
            </a:r>
          </a:p>
        </p:txBody>
      </p:sp>
    </p:spTree>
    <p:extLst>
      <p:ext uri="{BB962C8B-B14F-4D97-AF65-F5344CB8AC3E}">
        <p14:creationId xmlns:p14="http://schemas.microsoft.com/office/powerpoint/2010/main" val="31240980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with Image">
    <p:spTree>
      <p:nvGrpSpPr>
        <p:cNvPr id="1" name=""/>
        <p:cNvGrpSpPr/>
        <p:nvPr/>
      </p:nvGrpSpPr>
      <p:grpSpPr>
        <a:xfrm>
          <a:off x="0" y="0"/>
          <a:ext cx="0" cy="0"/>
          <a:chOff x="0" y="0"/>
          <a:chExt cx="0" cy="0"/>
        </a:xfrm>
      </p:grpSpPr>
      <p:sp>
        <p:nvSpPr>
          <p:cNvPr id="142" name="object 2"/>
          <p:cNvSpPr/>
          <p:nvPr userDrawn="1"/>
        </p:nvSpPr>
        <p:spPr>
          <a:xfrm>
            <a:off x="4572000" y="290"/>
            <a:ext cx="4572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solidFill>
            <a:srgbClr val="2E3B87"/>
          </a:soli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sp>
        <p:nvSpPr>
          <p:cNvPr id="283" name="Text Placeholder 280"/>
          <p:cNvSpPr>
            <a:spLocks noGrp="1"/>
          </p:cNvSpPr>
          <p:nvPr>
            <p:ph type="body" sz="quarter" idx="10" hasCustomPrompt="1"/>
          </p:nvPr>
        </p:nvSpPr>
        <p:spPr>
          <a:xfrm>
            <a:off x="5364556" y="1386695"/>
            <a:ext cx="2978222" cy="873153"/>
          </a:xfrm>
          <a:prstGeom prst="rect">
            <a:avLst/>
          </a:prstGeom>
        </p:spPr>
        <p:txBody>
          <a:bodyPr lIns="0" tIns="0" rIns="0" bIns="0" anchor="t"/>
          <a:lstStyle>
            <a:lvl1pPr marL="7217" indent="-7217" algn="l">
              <a:lnSpc>
                <a:spcPct val="100000"/>
              </a:lnSpc>
              <a:buFontTx/>
              <a:buNone/>
              <a:tabLst/>
              <a:defRPr sz="2800" b="1" baseline="0">
                <a:solidFill>
                  <a:schemeClr val="bg1"/>
                </a:solidFill>
                <a:latin typeface="Helvetica Neue" charset="0"/>
                <a:ea typeface="Helvetica Neue" charset="0"/>
                <a:cs typeface="Helvetica Neue" charset="0"/>
              </a:defRPr>
            </a:lvl1pPr>
          </a:lstStyle>
          <a:p>
            <a:pPr marL="103935" marR="0" lvl="0" indent="-103935" algn="l" defTabSz="415739" rtl="0" eaLnBrk="1" fontAlgn="auto" latinLnBrk="0" hangingPunct="1">
              <a:lnSpc>
                <a:spcPct val="90000"/>
              </a:lnSpc>
              <a:spcBef>
                <a:spcPts val="454"/>
              </a:spcBef>
              <a:spcAft>
                <a:spcPts val="0"/>
              </a:spcAft>
              <a:buClrTx/>
              <a:buSzTx/>
              <a:buFont typeface="Arial"/>
              <a:buNone/>
              <a:tabLst/>
              <a:defRPr/>
            </a:pPr>
            <a:r>
              <a:rPr lang="en-US" dirty="0"/>
              <a:t>Click to add your title copy.</a:t>
            </a:r>
          </a:p>
        </p:txBody>
      </p:sp>
      <p:sp>
        <p:nvSpPr>
          <p:cNvPr id="285" name="Text Placeholder 280"/>
          <p:cNvSpPr>
            <a:spLocks noGrp="1"/>
          </p:cNvSpPr>
          <p:nvPr>
            <p:ph type="body" sz="quarter" idx="11" hasCustomPrompt="1"/>
          </p:nvPr>
        </p:nvSpPr>
        <p:spPr>
          <a:xfrm>
            <a:off x="5364556" y="3334179"/>
            <a:ext cx="2978222" cy="503116"/>
          </a:xfrm>
          <a:prstGeom prst="rect">
            <a:avLst/>
          </a:prstGeom>
        </p:spPr>
        <p:txBody>
          <a:bodyPr lIns="0" tIns="0" rIns="0" bIns="0"/>
          <a:lstStyle>
            <a:lvl1pPr marL="0" indent="0">
              <a:buFontTx/>
              <a:buNone/>
              <a:tabLst/>
              <a:defRPr sz="1300" b="0">
                <a:solidFill>
                  <a:schemeClr val="bg1"/>
                </a:solidFill>
                <a:latin typeface="Helvetica Neue" charset="0"/>
                <a:ea typeface="Helvetica Neue" charset="0"/>
                <a:cs typeface="Helvetica Neue" charset="0"/>
              </a:defRPr>
            </a:lvl1pPr>
          </a:lstStyle>
          <a:p>
            <a:pPr marL="103935" marR="0" lvl="0" indent="-103935" algn="l" defTabSz="415739" rtl="0" eaLnBrk="1" fontAlgn="auto" latinLnBrk="0" hangingPunct="1">
              <a:lnSpc>
                <a:spcPct val="90000"/>
              </a:lnSpc>
              <a:spcBef>
                <a:spcPts val="454"/>
              </a:spcBef>
              <a:spcAft>
                <a:spcPts val="0"/>
              </a:spcAft>
              <a:buClrTx/>
              <a:buSzTx/>
              <a:buFont typeface="Arial"/>
              <a:buNone/>
              <a:tabLst/>
              <a:defRPr/>
            </a:pPr>
            <a:r>
              <a:rPr lang="en-US" dirty="0"/>
              <a:t>Enter your subtitle copy.</a:t>
            </a:r>
          </a:p>
        </p:txBody>
      </p:sp>
      <p:sp>
        <p:nvSpPr>
          <p:cNvPr id="8" name="Picture Placeholder 73"/>
          <p:cNvSpPr>
            <a:spLocks noGrp="1"/>
          </p:cNvSpPr>
          <p:nvPr>
            <p:ph type="pic" sz="quarter" idx="12" hasCustomPrompt="1"/>
          </p:nvPr>
        </p:nvSpPr>
        <p:spPr>
          <a:xfrm>
            <a:off x="1" y="-202"/>
            <a:ext cx="4572361" cy="5143702"/>
          </a:xfrm>
          <a:prstGeom prst="rect">
            <a:avLst/>
          </a:prstGeom>
          <a:solidFill>
            <a:srgbClr val="232642"/>
          </a:solidFill>
        </p:spPr>
        <p:txBody>
          <a:bodyPr lIns="41570" tIns="20785" rIns="41570" bIns="20785" anchor="ctr"/>
          <a:lstStyle>
            <a:lvl1pPr marL="0" indent="0" algn="ctr">
              <a:buNone/>
              <a:defRPr sz="900">
                <a:solidFill>
                  <a:schemeClr val="bg1"/>
                </a:solidFill>
                <a:latin typeface="Helvetica Neue" charset="0"/>
                <a:ea typeface="Helvetica Neue" charset="0"/>
                <a:cs typeface="Helvetica Neue" charset="0"/>
              </a:defRPr>
            </a:lvl1pPr>
          </a:lstStyle>
          <a:p>
            <a:r>
              <a:rPr lang="en-US" dirty="0"/>
              <a:t>Click to add your picture</a:t>
            </a:r>
          </a:p>
        </p:txBody>
      </p:sp>
    </p:spTree>
    <p:extLst>
      <p:ext uri="{BB962C8B-B14F-4D97-AF65-F5344CB8AC3E}">
        <p14:creationId xmlns:p14="http://schemas.microsoft.com/office/powerpoint/2010/main" val="1793445422"/>
      </p:ext>
    </p:extLst>
  </p:cSld>
  <p:clrMapOvr>
    <a:masterClrMapping/>
  </p:clrMapOvr>
  <p:extLst mod="1">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right text/left graphic">
    <p:spTree>
      <p:nvGrpSpPr>
        <p:cNvPr id="1" name=""/>
        <p:cNvGrpSpPr/>
        <p:nvPr/>
      </p:nvGrpSpPr>
      <p:grpSpPr>
        <a:xfrm>
          <a:off x="0" y="0"/>
          <a:ext cx="0" cy="0"/>
          <a:chOff x="0" y="0"/>
          <a:chExt cx="0" cy="0"/>
        </a:xfrm>
      </p:grpSpPr>
      <p:pic>
        <p:nvPicPr>
          <p:cNvPr id="69" name="Picture 6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748" y="399"/>
            <a:ext cx="4571252" cy="5142704"/>
          </a:xfrm>
          <a:prstGeom prst="rect">
            <a:avLst/>
          </a:prstGeom>
        </p:spPr>
      </p:pic>
      <p:pic>
        <p:nvPicPr>
          <p:cNvPr id="68" name="Picture 6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23"/>
            <a:ext cx="9144000" cy="5143546"/>
          </a:xfrm>
          <a:prstGeom prst="rect">
            <a:avLst/>
          </a:prstGeom>
        </p:spPr>
      </p:pic>
      <p:sp>
        <p:nvSpPr>
          <p:cNvPr id="11" name="Text Placeholder 79"/>
          <p:cNvSpPr>
            <a:spLocks noGrp="1"/>
          </p:cNvSpPr>
          <p:nvPr>
            <p:ph type="body" sz="quarter" idx="14" hasCustomPrompt="1"/>
          </p:nvPr>
        </p:nvSpPr>
        <p:spPr>
          <a:xfrm>
            <a:off x="2230670" y="359426"/>
            <a:ext cx="4680259" cy="901572"/>
          </a:xfrm>
          <a:prstGeom prst="rect">
            <a:avLst/>
          </a:prstGeom>
        </p:spPr>
        <p:txBody>
          <a:bodyPr lIns="0" tIns="0" rIns="0" bIns="0" anchor="ctr"/>
          <a:lstStyle>
            <a:lvl1pPr marL="0" indent="0" algn="ctr">
              <a:buNone/>
              <a:defRPr sz="2800" b="1" baseline="0">
                <a:solidFill>
                  <a:srgbClr val="232642"/>
                </a:solidFill>
                <a:latin typeface="Helvetica Neue" charset="0"/>
                <a:ea typeface="Helvetica Neue" charset="0"/>
                <a:cs typeface="Helvetica Neue" charset="0"/>
              </a:defRPr>
            </a:lvl1pPr>
          </a:lstStyle>
          <a:p>
            <a:pPr lvl="0"/>
            <a:r>
              <a:rPr lang="en-US" dirty="0"/>
              <a:t>Click to add your title copy.</a:t>
            </a:r>
          </a:p>
        </p:txBody>
      </p:sp>
      <p:sp>
        <p:nvSpPr>
          <p:cNvPr id="6" name="Text Placeholder 75"/>
          <p:cNvSpPr>
            <a:spLocks noGrp="1"/>
          </p:cNvSpPr>
          <p:nvPr>
            <p:ph type="body" sz="quarter" idx="15" hasCustomPrompt="1"/>
          </p:nvPr>
        </p:nvSpPr>
        <p:spPr>
          <a:xfrm>
            <a:off x="4648200" y="1581149"/>
            <a:ext cx="3731455" cy="2543457"/>
          </a:xfrm>
          <a:prstGeom prst="rect">
            <a:avLst/>
          </a:prstGeom>
        </p:spPr>
        <p:txBody>
          <a:bodyPr lIns="0" tIns="0" rIns="0" bIns="0" anchor="ctr"/>
          <a:lstStyle>
            <a:lvl1pPr marL="0" indent="0">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14" name="Content Placeholder 4"/>
          <p:cNvSpPr>
            <a:spLocks noGrp="1"/>
          </p:cNvSpPr>
          <p:nvPr>
            <p:ph sz="quarter" idx="16" hasCustomPrompt="1"/>
          </p:nvPr>
        </p:nvSpPr>
        <p:spPr>
          <a:xfrm>
            <a:off x="762000" y="1581150"/>
            <a:ext cx="3733800" cy="2545200"/>
          </a:xfrm>
          <a:prstGeom prst="rect">
            <a:avLst/>
          </a:prstGeom>
        </p:spPr>
        <p:txBody>
          <a:bodyPr anchor="ctr"/>
          <a:lstStyle>
            <a:lvl1pPr marL="0" marR="0" indent="0" algn="ctr" defTabSz="415739" rtl="0" eaLnBrk="1" fontAlgn="auto" latinLnBrk="0" hangingPunct="1">
              <a:lnSpc>
                <a:spcPct val="90000"/>
              </a:lnSpc>
              <a:spcBef>
                <a:spcPts val="454"/>
              </a:spcBef>
              <a:spcAft>
                <a:spcPts val="0"/>
              </a:spcAft>
              <a:buClrTx/>
              <a:buSzTx/>
              <a:buFont typeface="Arial"/>
              <a:buNone/>
              <a:tabLst/>
              <a:defRPr sz="900" b="0">
                <a:latin typeface="Helvetica Neue" pitchFamily="2"/>
                <a:ea typeface="Helvetica Neue" pitchFamily="2"/>
                <a:cs typeface="Helvetica Neue" pitchFamily="2"/>
              </a:defRPr>
            </a:lvl1pPr>
            <a:lvl5pPr>
              <a:defRPr/>
            </a:lvl5pPr>
          </a:lstStyle>
          <a:p>
            <a:pPr marL="0" marR="0" lvl="0" indent="0" algn="l" defTabSz="415739" rtl="0" eaLnBrk="1" fontAlgn="auto" latinLnBrk="0" hangingPunct="1">
              <a:lnSpc>
                <a:spcPct val="90000"/>
              </a:lnSpc>
              <a:spcBef>
                <a:spcPts val="454"/>
              </a:spcBef>
              <a:spcAft>
                <a:spcPts val="0"/>
              </a:spcAft>
              <a:buClrTx/>
              <a:buSzTx/>
              <a:buFont typeface="Arial"/>
              <a:buNone/>
              <a:tabLst/>
              <a:defRPr/>
            </a:pPr>
            <a:r>
              <a:rPr lang="en-US" sz="900" spc="-5" dirty="0">
                <a:solidFill>
                  <a:srgbClr val="1C213F"/>
                </a:solidFill>
                <a:latin typeface="Helvetica Neue"/>
                <a:cs typeface="Helvetica Neue"/>
              </a:rPr>
              <a:t>Click to add your charts/graphics</a:t>
            </a:r>
          </a:p>
        </p:txBody>
      </p:sp>
    </p:spTree>
    <p:extLst>
      <p:ext uri="{BB962C8B-B14F-4D97-AF65-F5344CB8AC3E}">
        <p14:creationId xmlns:p14="http://schemas.microsoft.com/office/powerpoint/2010/main" val="358215292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full width graphic">
    <p:spTree>
      <p:nvGrpSpPr>
        <p:cNvPr id="1" name=""/>
        <p:cNvGrpSpPr/>
        <p:nvPr/>
      </p:nvGrpSpPr>
      <p:grpSpPr>
        <a:xfrm>
          <a:off x="0" y="0"/>
          <a:ext cx="0" cy="0"/>
          <a:chOff x="0" y="0"/>
          <a:chExt cx="0" cy="0"/>
        </a:xfrm>
      </p:grpSpPr>
      <p:pic>
        <p:nvPicPr>
          <p:cNvPr id="69" name="Picture 6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748" y="399"/>
            <a:ext cx="4571252" cy="5142704"/>
          </a:xfrm>
          <a:prstGeom prst="rect">
            <a:avLst/>
          </a:prstGeom>
        </p:spPr>
      </p:pic>
      <p:pic>
        <p:nvPicPr>
          <p:cNvPr id="68" name="Picture 6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23"/>
            <a:ext cx="9144000" cy="5143546"/>
          </a:xfrm>
          <a:prstGeom prst="rect">
            <a:avLst/>
          </a:prstGeom>
        </p:spPr>
      </p:pic>
      <p:sp>
        <p:nvSpPr>
          <p:cNvPr id="11" name="Text Placeholder 79"/>
          <p:cNvSpPr>
            <a:spLocks noGrp="1"/>
          </p:cNvSpPr>
          <p:nvPr>
            <p:ph type="body" sz="quarter" idx="14" hasCustomPrompt="1"/>
          </p:nvPr>
        </p:nvSpPr>
        <p:spPr>
          <a:xfrm>
            <a:off x="2230670" y="359426"/>
            <a:ext cx="4680259" cy="901572"/>
          </a:xfrm>
          <a:prstGeom prst="rect">
            <a:avLst/>
          </a:prstGeom>
        </p:spPr>
        <p:txBody>
          <a:bodyPr lIns="0" tIns="0" rIns="0" bIns="0" anchor="ctr"/>
          <a:lstStyle>
            <a:lvl1pPr marL="0" indent="0" algn="ctr">
              <a:buNone/>
              <a:defRPr sz="2800" b="1" baseline="0">
                <a:solidFill>
                  <a:srgbClr val="232642"/>
                </a:solidFill>
                <a:latin typeface="Helvetica Neue" charset="0"/>
                <a:ea typeface="Helvetica Neue" charset="0"/>
                <a:cs typeface="Helvetica Neue" charset="0"/>
              </a:defRPr>
            </a:lvl1pPr>
          </a:lstStyle>
          <a:p>
            <a:pPr lvl="0"/>
            <a:r>
              <a:rPr lang="en-US" dirty="0"/>
              <a:t>Click to add your title copy.</a:t>
            </a:r>
          </a:p>
        </p:txBody>
      </p:sp>
      <p:sp>
        <p:nvSpPr>
          <p:cNvPr id="7" name="Content Placeholder 4"/>
          <p:cNvSpPr>
            <a:spLocks noGrp="1"/>
          </p:cNvSpPr>
          <p:nvPr>
            <p:ph sz="quarter" idx="16" hasCustomPrompt="1"/>
          </p:nvPr>
        </p:nvSpPr>
        <p:spPr>
          <a:xfrm>
            <a:off x="762000" y="1581150"/>
            <a:ext cx="7620000" cy="2545200"/>
          </a:xfrm>
          <a:prstGeom prst="rect">
            <a:avLst/>
          </a:prstGeom>
        </p:spPr>
        <p:txBody>
          <a:bodyPr anchor="ctr"/>
          <a:lstStyle>
            <a:lvl1pPr marL="0" marR="0" indent="0" algn="ctr" defTabSz="415739" rtl="0" eaLnBrk="1" fontAlgn="auto" latinLnBrk="0" hangingPunct="1">
              <a:lnSpc>
                <a:spcPct val="90000"/>
              </a:lnSpc>
              <a:spcBef>
                <a:spcPts val="454"/>
              </a:spcBef>
              <a:spcAft>
                <a:spcPts val="0"/>
              </a:spcAft>
              <a:buClrTx/>
              <a:buSzTx/>
              <a:buFont typeface="Arial"/>
              <a:buNone/>
              <a:tabLst/>
              <a:defRPr sz="900" b="0">
                <a:latin typeface="Helvetica Neue" pitchFamily="2"/>
                <a:ea typeface="Helvetica Neue" pitchFamily="2"/>
                <a:cs typeface="Helvetica Neue" pitchFamily="2"/>
              </a:defRPr>
            </a:lvl1pPr>
            <a:lvl5pPr>
              <a:defRPr/>
            </a:lvl5pPr>
          </a:lstStyle>
          <a:p>
            <a:pPr marL="0" marR="0" lvl="0" indent="0" algn="l" defTabSz="415739" rtl="0" eaLnBrk="1" fontAlgn="auto" latinLnBrk="0" hangingPunct="1">
              <a:lnSpc>
                <a:spcPct val="90000"/>
              </a:lnSpc>
              <a:spcBef>
                <a:spcPts val="454"/>
              </a:spcBef>
              <a:spcAft>
                <a:spcPts val="0"/>
              </a:spcAft>
              <a:buClrTx/>
              <a:buSzTx/>
              <a:buFont typeface="Arial"/>
              <a:buNone/>
              <a:tabLst/>
              <a:defRPr/>
            </a:pPr>
            <a:r>
              <a:rPr lang="en-US" sz="900" spc="-5" dirty="0">
                <a:solidFill>
                  <a:srgbClr val="1C213F"/>
                </a:solidFill>
                <a:latin typeface="Helvetica Neue"/>
                <a:cs typeface="Helvetica Neue"/>
              </a:rPr>
              <a:t>Click to add your charts/graphics</a:t>
            </a:r>
          </a:p>
        </p:txBody>
      </p:sp>
    </p:spTree>
    <p:extLst>
      <p:ext uri="{BB962C8B-B14F-4D97-AF65-F5344CB8AC3E}">
        <p14:creationId xmlns:p14="http://schemas.microsoft.com/office/powerpoint/2010/main" val="290576205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Slide with title">
    <p:spTree>
      <p:nvGrpSpPr>
        <p:cNvPr id="1" name=""/>
        <p:cNvGrpSpPr/>
        <p:nvPr/>
      </p:nvGrpSpPr>
      <p:grpSpPr>
        <a:xfrm>
          <a:off x="0" y="0"/>
          <a:ext cx="0" cy="0"/>
          <a:chOff x="0" y="0"/>
          <a:chExt cx="0" cy="0"/>
        </a:xfrm>
      </p:grpSpPr>
      <p:pic>
        <p:nvPicPr>
          <p:cNvPr id="69" name="Picture 6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748" y="399"/>
            <a:ext cx="4571252" cy="5142704"/>
          </a:xfrm>
          <a:prstGeom prst="rect">
            <a:avLst/>
          </a:prstGeom>
        </p:spPr>
      </p:pic>
      <p:pic>
        <p:nvPicPr>
          <p:cNvPr id="68" name="Picture 6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23"/>
            <a:ext cx="9144000" cy="5143546"/>
          </a:xfrm>
          <a:prstGeom prst="rect">
            <a:avLst/>
          </a:prstGeom>
        </p:spPr>
      </p:pic>
      <p:sp>
        <p:nvSpPr>
          <p:cNvPr id="11" name="Text Placeholder 79"/>
          <p:cNvSpPr>
            <a:spLocks noGrp="1"/>
          </p:cNvSpPr>
          <p:nvPr>
            <p:ph type="body" sz="quarter" idx="14" hasCustomPrompt="1"/>
          </p:nvPr>
        </p:nvSpPr>
        <p:spPr>
          <a:xfrm>
            <a:off x="2230670" y="359426"/>
            <a:ext cx="4680259" cy="901572"/>
          </a:xfrm>
          <a:prstGeom prst="rect">
            <a:avLst/>
          </a:prstGeom>
        </p:spPr>
        <p:txBody>
          <a:bodyPr lIns="0" tIns="0" rIns="0" bIns="0" anchor="ctr"/>
          <a:lstStyle>
            <a:lvl1pPr marL="0" indent="0" algn="ctr">
              <a:buNone/>
              <a:defRPr sz="2800" b="1" baseline="0">
                <a:solidFill>
                  <a:srgbClr val="232642"/>
                </a:solidFill>
                <a:latin typeface="Helvetica Neue" charset="0"/>
                <a:ea typeface="Helvetica Neue" charset="0"/>
                <a:cs typeface="Helvetica Neue" charset="0"/>
              </a:defRPr>
            </a:lvl1pPr>
          </a:lstStyle>
          <a:p>
            <a:pPr lvl="0"/>
            <a:r>
              <a:rPr lang="en-US" dirty="0"/>
              <a:t>Click to add your title copy.</a:t>
            </a: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pic>
        <p:nvPicPr>
          <p:cNvPr id="69" name="Picture 6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748" y="399"/>
            <a:ext cx="4571252" cy="5142704"/>
          </a:xfrm>
          <a:prstGeom prst="rect">
            <a:avLst/>
          </a:prstGeom>
        </p:spPr>
      </p:pic>
      <p:pic>
        <p:nvPicPr>
          <p:cNvPr id="68" name="Picture 6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23"/>
            <a:ext cx="9144000" cy="5143546"/>
          </a:xfrm>
          <a:prstGeom prst="rect">
            <a:avLst/>
          </a:prstGeom>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42" name="object 2"/>
          <p:cNvSpPr/>
          <p:nvPr userDrawn="1"/>
        </p:nvSpPr>
        <p:spPr>
          <a:xfrm>
            <a:off x="4572000" y="290"/>
            <a:ext cx="4572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solidFill>
            <a:srgbClr val="FBC02D"/>
          </a:soli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96" name="Picture 9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sp>
        <p:nvSpPr>
          <p:cNvPr id="143" name="object 3"/>
          <p:cNvSpPr/>
          <p:nvPr userDrawn="1"/>
        </p:nvSpPr>
        <p:spPr>
          <a:xfrm>
            <a:off x="0" y="289"/>
            <a:ext cx="4572000" cy="5143211"/>
          </a:xfrm>
          <a:custGeom>
            <a:avLst/>
            <a:gdLst/>
            <a:ahLst/>
            <a:cxnLst/>
            <a:rect l="l" t="t" r="r" b="b"/>
            <a:pathLst>
              <a:path w="10052050" h="11308715">
                <a:moveTo>
                  <a:pt x="0" y="11308556"/>
                </a:moveTo>
                <a:lnTo>
                  <a:pt x="10052049" y="11308556"/>
                </a:lnTo>
                <a:lnTo>
                  <a:pt x="10052049" y="0"/>
                </a:lnTo>
                <a:lnTo>
                  <a:pt x="0" y="0"/>
                </a:lnTo>
                <a:lnTo>
                  <a:pt x="0" y="11308556"/>
                </a:lnTo>
                <a:close/>
              </a:path>
            </a:pathLst>
          </a:custGeom>
          <a:solidFill>
            <a:srgbClr val="FBC02D"/>
          </a:soli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sp>
        <p:nvSpPr>
          <p:cNvPr id="283" name="Text Placeholder 280"/>
          <p:cNvSpPr>
            <a:spLocks noGrp="1"/>
          </p:cNvSpPr>
          <p:nvPr>
            <p:ph type="body" sz="quarter" idx="10" hasCustomPrompt="1"/>
          </p:nvPr>
        </p:nvSpPr>
        <p:spPr>
          <a:xfrm>
            <a:off x="5364556" y="1386695"/>
            <a:ext cx="2978222" cy="873153"/>
          </a:xfrm>
          <a:prstGeom prst="rect">
            <a:avLst/>
          </a:prstGeom>
        </p:spPr>
        <p:txBody>
          <a:bodyPr lIns="0" tIns="0" rIns="0" bIns="0" anchor="t"/>
          <a:lstStyle>
            <a:lvl1pPr marL="7217" indent="-7217" algn="l">
              <a:lnSpc>
                <a:spcPct val="100000"/>
              </a:lnSpc>
              <a:buFontTx/>
              <a:buNone/>
              <a:tabLst/>
              <a:defRPr sz="2800" b="1" baseline="0">
                <a:solidFill>
                  <a:srgbClr val="232642"/>
                </a:solidFill>
                <a:latin typeface="Helvetica Neue" charset="0"/>
                <a:ea typeface="Helvetica Neue" charset="0"/>
                <a:cs typeface="Helvetica Neue" charset="0"/>
              </a:defRPr>
            </a:lvl1pPr>
          </a:lstStyle>
          <a:p>
            <a:pPr marL="103935" marR="0" lvl="0" indent="-103935" algn="l" defTabSz="415739" rtl="0" eaLnBrk="1" fontAlgn="auto" latinLnBrk="0" hangingPunct="1">
              <a:lnSpc>
                <a:spcPct val="90000"/>
              </a:lnSpc>
              <a:spcBef>
                <a:spcPts val="454"/>
              </a:spcBef>
              <a:spcAft>
                <a:spcPts val="0"/>
              </a:spcAft>
              <a:buClrTx/>
              <a:buSzTx/>
              <a:buFont typeface="Arial"/>
              <a:buNone/>
              <a:tabLst/>
              <a:defRPr/>
            </a:pPr>
            <a:r>
              <a:rPr lang="en-US" dirty="0"/>
              <a:t>Click to add your title copy.</a:t>
            </a:r>
          </a:p>
        </p:txBody>
      </p:sp>
      <p:sp>
        <p:nvSpPr>
          <p:cNvPr id="285" name="Text Placeholder 280"/>
          <p:cNvSpPr>
            <a:spLocks noGrp="1"/>
          </p:cNvSpPr>
          <p:nvPr>
            <p:ph type="body" sz="quarter" idx="11" hasCustomPrompt="1"/>
          </p:nvPr>
        </p:nvSpPr>
        <p:spPr>
          <a:xfrm>
            <a:off x="5364556" y="3334179"/>
            <a:ext cx="2978222" cy="503116"/>
          </a:xfrm>
          <a:prstGeom prst="rect">
            <a:avLst/>
          </a:prstGeom>
        </p:spPr>
        <p:txBody>
          <a:bodyPr lIns="0" tIns="0" rIns="0" bIns="0"/>
          <a:lstStyle>
            <a:lvl1pPr marL="0" indent="0">
              <a:buFontTx/>
              <a:buNone/>
              <a:tabLst/>
              <a:defRPr sz="1300" b="0">
                <a:solidFill>
                  <a:srgbClr val="232642"/>
                </a:solidFill>
                <a:latin typeface="Helvetica Neue" charset="0"/>
                <a:ea typeface="Helvetica Neue" charset="0"/>
                <a:cs typeface="Helvetica Neue" charset="0"/>
              </a:defRPr>
            </a:lvl1pPr>
          </a:lstStyle>
          <a:p>
            <a:pPr marL="103935" marR="0" lvl="0" indent="-103935" algn="l" defTabSz="415739" rtl="0" eaLnBrk="1" fontAlgn="auto" latinLnBrk="0" hangingPunct="1">
              <a:lnSpc>
                <a:spcPct val="90000"/>
              </a:lnSpc>
              <a:spcBef>
                <a:spcPts val="454"/>
              </a:spcBef>
              <a:spcAft>
                <a:spcPts val="0"/>
              </a:spcAft>
              <a:buClrTx/>
              <a:buSzTx/>
              <a:buFont typeface="Arial"/>
              <a:buNone/>
              <a:tabLst/>
              <a:defRPr/>
            </a:pPr>
            <a:r>
              <a:rPr lang="en-US" dirty="0"/>
              <a:t>Enter your subtitle copy.</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350"/>
            <a:ext cx="4572272" cy="5143851"/>
          </a:xfrm>
          <a:prstGeom prst="rect">
            <a:avLst/>
          </a:prstGeom>
        </p:spPr>
      </p:pic>
    </p:spTree>
    <p:extLst/>
  </p:cSld>
  <p:clrMapOvr>
    <a:masterClrMapping/>
  </p:clrMapOvr>
  <p:extLst mod="1">
    <p:ext uri="{DCECCB84-F9BA-43D5-87BE-67443E8EF086}">
      <p15:sldGuideLst xmlns:p15="http://schemas.microsoft.com/office/powerpoint/2012/main"/>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lide with Image">
    <p:spTree>
      <p:nvGrpSpPr>
        <p:cNvPr id="1" name=""/>
        <p:cNvGrpSpPr/>
        <p:nvPr/>
      </p:nvGrpSpPr>
      <p:grpSpPr>
        <a:xfrm>
          <a:off x="0" y="0"/>
          <a:ext cx="0" cy="0"/>
          <a:chOff x="0" y="0"/>
          <a:chExt cx="0" cy="0"/>
        </a:xfrm>
      </p:grpSpPr>
      <p:sp>
        <p:nvSpPr>
          <p:cNvPr id="142" name="object 2"/>
          <p:cNvSpPr/>
          <p:nvPr userDrawn="1"/>
        </p:nvSpPr>
        <p:spPr>
          <a:xfrm>
            <a:off x="4572000" y="290"/>
            <a:ext cx="4572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solidFill>
            <a:srgbClr val="FBC02D"/>
          </a:soli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96" name="Picture 9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sp>
        <p:nvSpPr>
          <p:cNvPr id="283" name="Text Placeholder 280"/>
          <p:cNvSpPr>
            <a:spLocks noGrp="1"/>
          </p:cNvSpPr>
          <p:nvPr>
            <p:ph type="body" sz="quarter" idx="10" hasCustomPrompt="1"/>
          </p:nvPr>
        </p:nvSpPr>
        <p:spPr>
          <a:xfrm>
            <a:off x="5364556" y="1386695"/>
            <a:ext cx="2978222" cy="873153"/>
          </a:xfrm>
          <a:prstGeom prst="rect">
            <a:avLst/>
          </a:prstGeom>
        </p:spPr>
        <p:txBody>
          <a:bodyPr lIns="0" tIns="0" rIns="0" bIns="0" anchor="t"/>
          <a:lstStyle>
            <a:lvl1pPr marL="7217" indent="-7217" algn="l">
              <a:lnSpc>
                <a:spcPct val="100000"/>
              </a:lnSpc>
              <a:buFontTx/>
              <a:buNone/>
              <a:tabLst/>
              <a:defRPr sz="2800" b="1" baseline="0">
                <a:solidFill>
                  <a:srgbClr val="232642"/>
                </a:solidFill>
                <a:latin typeface="Helvetica Neue" charset="0"/>
                <a:ea typeface="Helvetica Neue" charset="0"/>
                <a:cs typeface="Helvetica Neue" charset="0"/>
              </a:defRPr>
            </a:lvl1pPr>
          </a:lstStyle>
          <a:p>
            <a:pPr marL="103935" marR="0" lvl="0" indent="-103935" algn="l" defTabSz="415739" rtl="0" eaLnBrk="1" fontAlgn="auto" latinLnBrk="0" hangingPunct="1">
              <a:lnSpc>
                <a:spcPct val="90000"/>
              </a:lnSpc>
              <a:spcBef>
                <a:spcPts val="454"/>
              </a:spcBef>
              <a:spcAft>
                <a:spcPts val="0"/>
              </a:spcAft>
              <a:buClrTx/>
              <a:buSzTx/>
              <a:buFont typeface="Arial"/>
              <a:buNone/>
              <a:tabLst/>
              <a:defRPr/>
            </a:pPr>
            <a:r>
              <a:rPr lang="en-US" dirty="0"/>
              <a:t>Click to add your title copy.</a:t>
            </a:r>
          </a:p>
        </p:txBody>
      </p:sp>
      <p:sp>
        <p:nvSpPr>
          <p:cNvPr id="285" name="Text Placeholder 280"/>
          <p:cNvSpPr>
            <a:spLocks noGrp="1"/>
          </p:cNvSpPr>
          <p:nvPr>
            <p:ph type="body" sz="quarter" idx="11" hasCustomPrompt="1"/>
          </p:nvPr>
        </p:nvSpPr>
        <p:spPr>
          <a:xfrm>
            <a:off x="5364556" y="3334179"/>
            <a:ext cx="2978222" cy="503116"/>
          </a:xfrm>
          <a:prstGeom prst="rect">
            <a:avLst/>
          </a:prstGeom>
        </p:spPr>
        <p:txBody>
          <a:bodyPr lIns="0" tIns="0" rIns="0" bIns="0"/>
          <a:lstStyle>
            <a:lvl1pPr marL="0" indent="0">
              <a:buFontTx/>
              <a:buNone/>
              <a:tabLst/>
              <a:defRPr sz="1300" b="0">
                <a:solidFill>
                  <a:srgbClr val="232642"/>
                </a:solidFill>
                <a:latin typeface="Helvetica Neue" charset="0"/>
                <a:ea typeface="Helvetica Neue" charset="0"/>
                <a:cs typeface="Helvetica Neue" charset="0"/>
              </a:defRPr>
            </a:lvl1pPr>
          </a:lstStyle>
          <a:p>
            <a:pPr marL="103935" marR="0" lvl="0" indent="-103935" algn="l" defTabSz="415739" rtl="0" eaLnBrk="1" fontAlgn="auto" latinLnBrk="0" hangingPunct="1">
              <a:lnSpc>
                <a:spcPct val="90000"/>
              </a:lnSpc>
              <a:spcBef>
                <a:spcPts val="454"/>
              </a:spcBef>
              <a:spcAft>
                <a:spcPts val="0"/>
              </a:spcAft>
              <a:buClrTx/>
              <a:buSzTx/>
              <a:buFont typeface="Arial"/>
              <a:buNone/>
              <a:tabLst/>
              <a:defRPr/>
            </a:pPr>
            <a:r>
              <a:rPr lang="en-US" dirty="0"/>
              <a:t>Enter your subtitle copy.</a:t>
            </a:r>
          </a:p>
        </p:txBody>
      </p:sp>
      <p:sp>
        <p:nvSpPr>
          <p:cNvPr id="8" name="Picture Placeholder 73"/>
          <p:cNvSpPr>
            <a:spLocks noGrp="1"/>
          </p:cNvSpPr>
          <p:nvPr>
            <p:ph type="pic" sz="quarter" idx="12" hasCustomPrompt="1"/>
          </p:nvPr>
        </p:nvSpPr>
        <p:spPr>
          <a:xfrm>
            <a:off x="1" y="-202"/>
            <a:ext cx="4572361" cy="5143702"/>
          </a:xfrm>
          <a:prstGeom prst="rect">
            <a:avLst/>
          </a:prstGeom>
          <a:solidFill>
            <a:srgbClr val="FBC02D"/>
          </a:solidFill>
        </p:spPr>
        <p:txBody>
          <a:bodyPr lIns="41570" tIns="20785" rIns="41570" bIns="20785" anchor="ctr"/>
          <a:lstStyle>
            <a:lvl1pPr marL="0" indent="0" algn="ctr">
              <a:buNone/>
              <a:defRPr sz="900">
                <a:solidFill>
                  <a:srgbClr val="232642"/>
                </a:solidFill>
                <a:latin typeface="Helvetica Neue" charset="0"/>
                <a:ea typeface="Helvetica Neue" charset="0"/>
                <a:cs typeface="Helvetica Neue" charset="0"/>
              </a:defRPr>
            </a:lvl1pPr>
          </a:lstStyle>
          <a:p>
            <a:r>
              <a:rPr lang="en-US" dirty="0"/>
              <a:t>Click to add your picture</a:t>
            </a:r>
          </a:p>
        </p:txBody>
      </p:sp>
    </p:spTree>
    <p:extLst>
      <p:ext uri="{BB962C8B-B14F-4D97-AF65-F5344CB8AC3E}">
        <p14:creationId xmlns:p14="http://schemas.microsoft.com/office/powerpoint/2010/main" val="899200533"/>
      </p:ext>
    </p:extLst>
  </p:cSld>
  <p:clrMapOvr>
    <a:masterClrMapping/>
  </p:clrMapOvr>
  <p:extLst mod="1">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mp; Body Copy">
    <p:spTree>
      <p:nvGrpSpPr>
        <p:cNvPr id="1" name=""/>
        <p:cNvGrpSpPr/>
        <p:nvPr/>
      </p:nvGrpSpPr>
      <p:grpSpPr>
        <a:xfrm>
          <a:off x="0" y="0"/>
          <a:ext cx="0" cy="0"/>
          <a:chOff x="0" y="0"/>
          <a:chExt cx="0" cy="0"/>
        </a:xfrm>
      </p:grpSpPr>
      <p:sp>
        <p:nvSpPr>
          <p:cNvPr id="25" name="object 2"/>
          <p:cNvSpPr/>
          <p:nvPr userDrawn="1"/>
        </p:nvSpPr>
        <p:spPr>
          <a:xfrm>
            <a:off x="4572000" y="290"/>
            <a:ext cx="4572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solidFill>
            <a:srgbClr val="FBC02D"/>
          </a:soli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40" y="0"/>
            <a:ext cx="4571960" cy="5143500"/>
          </a:xfrm>
          <a:prstGeom prst="rect">
            <a:avLst/>
          </a:prstGeom>
        </p:spPr>
      </p:pic>
      <p:pic>
        <p:nvPicPr>
          <p:cNvPr id="2" name="Picture 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sp>
        <p:nvSpPr>
          <p:cNvPr id="77" name="Text Placeholder 75"/>
          <p:cNvSpPr>
            <a:spLocks noGrp="1"/>
          </p:cNvSpPr>
          <p:nvPr>
            <p:ph type="body" sz="quarter" idx="11" hasCustomPrompt="1"/>
          </p:nvPr>
        </p:nvSpPr>
        <p:spPr>
          <a:xfrm>
            <a:off x="5364556" y="1064411"/>
            <a:ext cx="3012755" cy="3060196"/>
          </a:xfrm>
          <a:prstGeom prst="rect">
            <a:avLst/>
          </a:prstGeom>
        </p:spPr>
        <p:txBody>
          <a:bodyPr lIns="0" tIns="0" rIns="0" bIns="0" anchor="ctr"/>
          <a:lstStyle>
            <a:lvl1pPr marL="0" indent="0">
              <a:lnSpc>
                <a:spcPct val="100000"/>
              </a:lnSpc>
              <a:buNone/>
              <a:defRPr sz="900" baseline="0">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81" name="Text Placeholder 79"/>
          <p:cNvSpPr>
            <a:spLocks noGrp="1"/>
          </p:cNvSpPr>
          <p:nvPr>
            <p:ph type="body" sz="quarter" idx="12" hasCustomPrompt="1"/>
          </p:nvPr>
        </p:nvSpPr>
        <p:spPr>
          <a:xfrm>
            <a:off x="760986" y="1754293"/>
            <a:ext cx="2980374" cy="1669097"/>
          </a:xfrm>
          <a:prstGeom prst="rect">
            <a:avLst/>
          </a:prstGeom>
        </p:spPr>
        <p:txBody>
          <a:bodyPr lIns="0" tIns="0" rIns="0" bIns="0" anchor="ctr"/>
          <a:lstStyle>
            <a:lvl1pPr marL="0" indent="0" algn="l">
              <a:buNone/>
              <a:defRPr sz="2800" b="1" baseline="0">
                <a:solidFill>
                  <a:srgbClr val="FBC02D"/>
                </a:solidFill>
                <a:latin typeface="Helvetica Neue" charset="0"/>
                <a:ea typeface="Helvetica Neue" charset="0"/>
                <a:cs typeface="Helvetica Neue" charset="0"/>
              </a:defRPr>
            </a:lvl1pPr>
          </a:lstStyle>
          <a:p>
            <a:pPr lvl="0"/>
            <a:r>
              <a:rPr lang="en-US" dirty="0"/>
              <a:t>Click to add your title copy.</a:t>
            </a:r>
          </a:p>
        </p:txBody>
      </p:sp>
    </p:spTree>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mp; Blank">
    <p:spTree>
      <p:nvGrpSpPr>
        <p:cNvPr id="1" name=""/>
        <p:cNvGrpSpPr/>
        <p:nvPr/>
      </p:nvGrpSpPr>
      <p:grpSpPr>
        <a:xfrm>
          <a:off x="0" y="0"/>
          <a:ext cx="0" cy="0"/>
          <a:chOff x="0" y="0"/>
          <a:chExt cx="0" cy="0"/>
        </a:xfrm>
      </p:grpSpPr>
      <p:sp>
        <p:nvSpPr>
          <p:cNvPr id="26" name="object 2"/>
          <p:cNvSpPr/>
          <p:nvPr userDrawn="1"/>
        </p:nvSpPr>
        <p:spPr>
          <a:xfrm>
            <a:off x="4572000" y="290"/>
            <a:ext cx="4572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solidFill>
            <a:srgbClr val="FBC02D"/>
          </a:soli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28" name="Picture 2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40" y="0"/>
            <a:ext cx="4571960" cy="5143500"/>
          </a:xfrm>
          <a:prstGeom prst="rect">
            <a:avLst/>
          </a:prstGeom>
        </p:spPr>
      </p:pic>
      <p:pic>
        <p:nvPicPr>
          <p:cNvPr id="27" name="Picture 2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sp>
        <p:nvSpPr>
          <p:cNvPr id="71" name="Text Placeholder 79"/>
          <p:cNvSpPr>
            <a:spLocks noGrp="1"/>
          </p:cNvSpPr>
          <p:nvPr>
            <p:ph type="body" sz="quarter" idx="12" hasCustomPrompt="1"/>
          </p:nvPr>
        </p:nvSpPr>
        <p:spPr>
          <a:xfrm>
            <a:off x="760986" y="1754293"/>
            <a:ext cx="2980374" cy="1669097"/>
          </a:xfrm>
          <a:prstGeom prst="rect">
            <a:avLst/>
          </a:prstGeom>
        </p:spPr>
        <p:txBody>
          <a:bodyPr lIns="0" tIns="0" rIns="0" bIns="0" anchor="ctr"/>
          <a:lstStyle>
            <a:lvl1pPr marL="0" indent="0" algn="l">
              <a:buNone/>
              <a:defRPr sz="2800" b="1" baseline="0">
                <a:solidFill>
                  <a:srgbClr val="FBC02D"/>
                </a:solidFill>
                <a:latin typeface="Helvetica Neue" charset="0"/>
                <a:ea typeface="Helvetica Neue" charset="0"/>
                <a:cs typeface="Helvetica Neue" charset="0"/>
              </a:defRPr>
            </a:lvl1pPr>
          </a:lstStyle>
          <a:p>
            <a:pPr lvl="0"/>
            <a:r>
              <a:rPr lang="en-US" dirty="0"/>
              <a:t>Click to add your title copy.</a:t>
            </a:r>
          </a:p>
        </p:txBody>
      </p:sp>
    </p:spTree>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Picture &amp; Body Copy">
    <p:spTree>
      <p:nvGrpSpPr>
        <p:cNvPr id="1" name=""/>
        <p:cNvGrpSpPr/>
        <p:nvPr/>
      </p:nvGrpSpPr>
      <p:grpSpPr>
        <a:xfrm>
          <a:off x="0" y="0"/>
          <a:ext cx="0" cy="0"/>
          <a:chOff x="0" y="0"/>
          <a:chExt cx="0" cy="0"/>
        </a:xfrm>
      </p:grpSpPr>
      <p:sp>
        <p:nvSpPr>
          <p:cNvPr id="25" name="object 2"/>
          <p:cNvSpPr/>
          <p:nvPr userDrawn="1"/>
        </p:nvSpPr>
        <p:spPr>
          <a:xfrm>
            <a:off x="4572000" y="290"/>
            <a:ext cx="4572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solidFill>
            <a:srgbClr val="FBC02D"/>
          </a:soli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28" name="Picture 2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40" y="0"/>
            <a:ext cx="4571960" cy="5143500"/>
          </a:xfrm>
          <a:prstGeom prst="rect">
            <a:avLst/>
          </a:prstGeom>
        </p:spPr>
      </p:pic>
      <p:pic>
        <p:nvPicPr>
          <p:cNvPr id="27" name="Picture 2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sp>
        <p:nvSpPr>
          <p:cNvPr id="71" name="Text Placeholder 75"/>
          <p:cNvSpPr>
            <a:spLocks noGrp="1"/>
          </p:cNvSpPr>
          <p:nvPr>
            <p:ph type="body" sz="quarter" idx="11" hasCustomPrompt="1"/>
          </p:nvPr>
        </p:nvSpPr>
        <p:spPr>
          <a:xfrm>
            <a:off x="5364556" y="1064411"/>
            <a:ext cx="3012755" cy="3060196"/>
          </a:xfrm>
          <a:prstGeom prst="rect">
            <a:avLst/>
          </a:prstGeom>
        </p:spPr>
        <p:txBody>
          <a:bodyPr lIns="0" tIns="0" rIns="0" bIns="0" anchor="ctr"/>
          <a:lstStyle>
            <a:lvl1pPr marL="0" indent="0">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76" name="Picture Placeholder 73"/>
          <p:cNvSpPr>
            <a:spLocks noGrp="1"/>
          </p:cNvSpPr>
          <p:nvPr>
            <p:ph type="pic" sz="quarter" idx="12" hasCustomPrompt="1"/>
          </p:nvPr>
        </p:nvSpPr>
        <p:spPr>
          <a:xfrm>
            <a:off x="1" y="-202"/>
            <a:ext cx="4572361" cy="5143702"/>
          </a:xfrm>
          <a:prstGeom prst="rect">
            <a:avLst/>
          </a:prstGeom>
          <a:solidFill>
            <a:srgbClr val="FBC02D"/>
          </a:solidFill>
        </p:spPr>
        <p:txBody>
          <a:bodyPr lIns="41570" tIns="20785" rIns="41570" bIns="20785" anchor="ctr"/>
          <a:lstStyle>
            <a:lvl1pPr marL="0" indent="0" algn="ctr">
              <a:buNone/>
              <a:defRPr sz="900">
                <a:solidFill>
                  <a:srgbClr val="232642"/>
                </a:solidFill>
                <a:latin typeface="Helvetica Neue" charset="0"/>
                <a:ea typeface="Helvetica Neue" charset="0"/>
                <a:cs typeface="Helvetica Neue" charset="0"/>
              </a:defRPr>
            </a:lvl1pPr>
          </a:lstStyle>
          <a:p>
            <a:r>
              <a:rPr lang="en-US" dirty="0"/>
              <a:t>Click to add your picture</a:t>
            </a:r>
          </a:p>
        </p:txBody>
      </p:sp>
    </p:spTree>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icture, Title &amp; Body Copy">
    <p:spTree>
      <p:nvGrpSpPr>
        <p:cNvPr id="1" name=""/>
        <p:cNvGrpSpPr/>
        <p:nvPr/>
      </p:nvGrpSpPr>
      <p:grpSpPr>
        <a:xfrm>
          <a:off x="0" y="0"/>
          <a:ext cx="0" cy="0"/>
          <a:chOff x="0" y="0"/>
          <a:chExt cx="0" cy="0"/>
        </a:xfrm>
      </p:grpSpPr>
      <p:sp>
        <p:nvSpPr>
          <p:cNvPr id="26" name="object 2"/>
          <p:cNvSpPr/>
          <p:nvPr userDrawn="1"/>
        </p:nvSpPr>
        <p:spPr>
          <a:xfrm>
            <a:off x="4572000" y="290"/>
            <a:ext cx="4572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solidFill>
            <a:srgbClr val="FBC02D"/>
          </a:soli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29" name="Picture 2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40" y="0"/>
            <a:ext cx="4571960" cy="5143500"/>
          </a:xfrm>
          <a:prstGeom prst="rect">
            <a:avLst/>
          </a:prstGeom>
        </p:spPr>
      </p:pic>
      <p:pic>
        <p:nvPicPr>
          <p:cNvPr id="28" name="Picture 2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sp>
        <p:nvSpPr>
          <p:cNvPr id="71" name="Text Placeholder 75"/>
          <p:cNvSpPr>
            <a:spLocks noGrp="1"/>
          </p:cNvSpPr>
          <p:nvPr>
            <p:ph type="body" sz="quarter" idx="11" hasCustomPrompt="1"/>
          </p:nvPr>
        </p:nvSpPr>
        <p:spPr>
          <a:xfrm>
            <a:off x="5364556" y="2502439"/>
            <a:ext cx="3012755" cy="1518201"/>
          </a:xfrm>
          <a:prstGeom prst="rect">
            <a:avLst/>
          </a:prstGeom>
        </p:spPr>
        <p:txBody>
          <a:bodyPr lIns="0" tIns="0" rIns="0" bIns="0" anchor="ctr"/>
          <a:lstStyle>
            <a:lvl1pPr marL="0" indent="0">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76" name="Picture Placeholder 73"/>
          <p:cNvSpPr>
            <a:spLocks noGrp="1"/>
          </p:cNvSpPr>
          <p:nvPr>
            <p:ph type="pic" sz="quarter" idx="12" hasCustomPrompt="1"/>
          </p:nvPr>
        </p:nvSpPr>
        <p:spPr>
          <a:xfrm>
            <a:off x="1" y="-202"/>
            <a:ext cx="4572361" cy="5143702"/>
          </a:xfrm>
          <a:prstGeom prst="rect">
            <a:avLst/>
          </a:prstGeom>
          <a:solidFill>
            <a:srgbClr val="FBC02D"/>
          </a:solidFill>
        </p:spPr>
        <p:txBody>
          <a:bodyPr lIns="41570" tIns="20785" rIns="41570" bIns="20785" anchor="ctr"/>
          <a:lstStyle>
            <a:lvl1pPr marL="0" indent="0" algn="ctr">
              <a:buNone/>
              <a:defRPr sz="900">
                <a:solidFill>
                  <a:srgbClr val="232642"/>
                </a:solidFill>
                <a:latin typeface="Helvetica Neue" charset="0"/>
                <a:ea typeface="Helvetica Neue" charset="0"/>
                <a:cs typeface="Helvetica Neue" charset="0"/>
              </a:defRPr>
            </a:lvl1pPr>
          </a:lstStyle>
          <a:p>
            <a:r>
              <a:rPr lang="en-US" dirty="0"/>
              <a:t>Click to add your picture</a:t>
            </a:r>
          </a:p>
        </p:txBody>
      </p:sp>
      <p:sp>
        <p:nvSpPr>
          <p:cNvPr id="25" name="Text Placeholder 79"/>
          <p:cNvSpPr>
            <a:spLocks noGrp="1"/>
          </p:cNvSpPr>
          <p:nvPr>
            <p:ph type="body" sz="quarter" idx="13" hasCustomPrompt="1"/>
          </p:nvPr>
        </p:nvSpPr>
        <p:spPr>
          <a:xfrm>
            <a:off x="5364354" y="1185518"/>
            <a:ext cx="3012957" cy="1316920"/>
          </a:xfrm>
          <a:prstGeom prst="rect">
            <a:avLst/>
          </a:prstGeom>
        </p:spPr>
        <p:txBody>
          <a:bodyPr lIns="0" tIns="0" rIns="0" bIns="0" anchor="ctr"/>
          <a:lstStyle>
            <a:lvl1pPr marL="0" indent="0" algn="l">
              <a:buNone/>
              <a:defRPr sz="2800" b="1" baseline="0">
                <a:solidFill>
                  <a:srgbClr val="232642"/>
                </a:solidFill>
                <a:latin typeface="Helvetica Neue" charset="0"/>
                <a:ea typeface="Helvetica Neue" charset="0"/>
                <a:cs typeface="Helvetica Neue" charset="0"/>
              </a:defRPr>
            </a:lvl1pPr>
          </a:lstStyle>
          <a:p>
            <a:pPr lvl="0"/>
            <a:r>
              <a:rPr lang="en-US" dirty="0"/>
              <a:t>Click to add your title copy.</a:t>
            </a:r>
          </a:p>
        </p:txBody>
      </p:sp>
    </p:spTree>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Body Copy">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23"/>
            <a:ext cx="9144000" cy="5143546"/>
          </a:xfrm>
          <a:prstGeom prst="rect">
            <a:avLst/>
          </a:prstGeom>
        </p:spPr>
      </p:pic>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72748" y="399"/>
            <a:ext cx="4571252" cy="5142704"/>
          </a:xfrm>
          <a:prstGeom prst="rect">
            <a:avLst/>
          </a:prstGeom>
        </p:spPr>
      </p:pic>
      <p:sp>
        <p:nvSpPr>
          <p:cNvPr id="77" name="Text Placeholder 75"/>
          <p:cNvSpPr>
            <a:spLocks noGrp="1"/>
          </p:cNvSpPr>
          <p:nvPr>
            <p:ph type="body" sz="quarter" idx="11" hasCustomPrompt="1"/>
          </p:nvPr>
        </p:nvSpPr>
        <p:spPr>
          <a:xfrm>
            <a:off x="5364556" y="1064411"/>
            <a:ext cx="3012755" cy="3060196"/>
          </a:xfrm>
          <a:prstGeom prst="rect">
            <a:avLst/>
          </a:prstGeom>
        </p:spPr>
        <p:txBody>
          <a:bodyPr lIns="0" tIns="0" rIns="0" bIns="0" anchor="ctr"/>
          <a:lstStyle>
            <a:lvl1pPr marL="0" indent="0">
              <a:lnSpc>
                <a:spcPct val="100000"/>
              </a:lnSpc>
              <a:buNone/>
              <a:defRPr sz="900" baseline="0">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81" name="Text Placeholder 79"/>
          <p:cNvSpPr>
            <a:spLocks noGrp="1"/>
          </p:cNvSpPr>
          <p:nvPr>
            <p:ph type="body" sz="quarter" idx="12" hasCustomPrompt="1"/>
          </p:nvPr>
        </p:nvSpPr>
        <p:spPr>
          <a:xfrm>
            <a:off x="760986" y="1754293"/>
            <a:ext cx="2980374" cy="1669097"/>
          </a:xfrm>
          <a:prstGeom prst="rect">
            <a:avLst/>
          </a:prstGeom>
        </p:spPr>
        <p:txBody>
          <a:bodyPr lIns="0" tIns="0" rIns="0" bIns="0" anchor="ctr"/>
          <a:lstStyle>
            <a:lvl1pPr marL="0" indent="0" algn="l">
              <a:buNone/>
              <a:defRPr sz="2800" b="1" baseline="0">
                <a:solidFill>
                  <a:srgbClr val="232642"/>
                </a:solidFill>
                <a:latin typeface="Helvetica Neue" charset="0"/>
                <a:ea typeface="Helvetica Neue" charset="0"/>
                <a:cs typeface="Helvetica Neue" charset="0"/>
              </a:defRPr>
            </a:lvl1pPr>
          </a:lstStyle>
          <a:p>
            <a:pPr lvl="0"/>
            <a:r>
              <a:rPr lang="en-US" dirty="0"/>
              <a:t>Click to add your title copy.</a:t>
            </a:r>
          </a:p>
        </p:txBody>
      </p:sp>
    </p:spTree>
    <p:extLst>
      <p:ext uri="{BB962C8B-B14F-4D97-AF65-F5344CB8AC3E}">
        <p14:creationId xmlns:p14="http://schemas.microsoft.com/office/powerpoint/2010/main" val="11434365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Picture &amp; Blank">
    <p:spTree>
      <p:nvGrpSpPr>
        <p:cNvPr id="1" name=""/>
        <p:cNvGrpSpPr/>
        <p:nvPr/>
      </p:nvGrpSpPr>
      <p:grpSpPr>
        <a:xfrm>
          <a:off x="0" y="0"/>
          <a:ext cx="0" cy="0"/>
          <a:chOff x="0" y="0"/>
          <a:chExt cx="0" cy="0"/>
        </a:xfrm>
      </p:grpSpPr>
      <p:sp>
        <p:nvSpPr>
          <p:cNvPr id="25" name="object 2"/>
          <p:cNvSpPr/>
          <p:nvPr userDrawn="1"/>
        </p:nvSpPr>
        <p:spPr>
          <a:xfrm>
            <a:off x="4572000" y="290"/>
            <a:ext cx="4572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solidFill>
            <a:srgbClr val="FBC02D"/>
          </a:soli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29" name="Picture 2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40" y="0"/>
            <a:ext cx="4571960" cy="5143500"/>
          </a:xfrm>
          <a:prstGeom prst="rect">
            <a:avLst/>
          </a:prstGeom>
        </p:spPr>
      </p:pic>
      <p:pic>
        <p:nvPicPr>
          <p:cNvPr id="28" name="Picture 2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sp>
        <p:nvSpPr>
          <p:cNvPr id="72" name="object 3"/>
          <p:cNvSpPr/>
          <p:nvPr userDrawn="1"/>
        </p:nvSpPr>
        <p:spPr>
          <a:xfrm>
            <a:off x="0" y="2"/>
            <a:ext cx="4572000" cy="5143211"/>
          </a:xfrm>
          <a:custGeom>
            <a:avLst/>
            <a:gdLst/>
            <a:ahLst/>
            <a:cxnLst/>
            <a:rect l="l" t="t" r="r" b="b"/>
            <a:pathLst>
              <a:path w="10052050" h="11308715">
                <a:moveTo>
                  <a:pt x="0" y="11308556"/>
                </a:moveTo>
                <a:lnTo>
                  <a:pt x="10052049" y="11308556"/>
                </a:lnTo>
                <a:lnTo>
                  <a:pt x="10052049" y="0"/>
                </a:lnTo>
                <a:lnTo>
                  <a:pt x="0" y="0"/>
                </a:lnTo>
                <a:lnTo>
                  <a:pt x="0" y="11308556"/>
                </a:lnTo>
                <a:close/>
              </a:path>
            </a:pathLst>
          </a:custGeom>
          <a:solidFill>
            <a:srgbClr val="242642"/>
          </a:soli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sp>
        <p:nvSpPr>
          <p:cNvPr id="74" name="Picture Placeholder 73"/>
          <p:cNvSpPr>
            <a:spLocks noGrp="1"/>
          </p:cNvSpPr>
          <p:nvPr>
            <p:ph type="pic" sz="quarter" idx="12" hasCustomPrompt="1"/>
          </p:nvPr>
        </p:nvSpPr>
        <p:spPr>
          <a:xfrm>
            <a:off x="1" y="-202"/>
            <a:ext cx="4572361" cy="5143702"/>
          </a:xfrm>
          <a:prstGeom prst="rect">
            <a:avLst/>
          </a:prstGeom>
          <a:solidFill>
            <a:srgbClr val="FBC02D"/>
          </a:solidFill>
        </p:spPr>
        <p:txBody>
          <a:bodyPr lIns="41570" tIns="20785" rIns="41570" bIns="20785" anchor="ctr"/>
          <a:lstStyle>
            <a:lvl1pPr marL="0" indent="0" algn="ctr">
              <a:buNone/>
              <a:defRPr sz="900">
                <a:solidFill>
                  <a:srgbClr val="232642"/>
                </a:solidFill>
                <a:latin typeface="Helvetica Neue" charset="0"/>
                <a:ea typeface="Helvetica Neue" charset="0"/>
                <a:cs typeface="Helvetica Neue" charset="0"/>
              </a:defRPr>
            </a:lvl1pPr>
          </a:lstStyle>
          <a:p>
            <a:r>
              <a:rPr lang="en-US" dirty="0"/>
              <a:t>Click to add your picture</a:t>
            </a: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4 column with images">
    <p:spTree>
      <p:nvGrpSpPr>
        <p:cNvPr id="1" name=""/>
        <p:cNvGrpSpPr/>
        <p:nvPr/>
      </p:nvGrpSpPr>
      <p:grpSpPr>
        <a:xfrm>
          <a:off x="0" y="0"/>
          <a:ext cx="0" cy="0"/>
          <a:chOff x="0" y="0"/>
          <a:chExt cx="0" cy="0"/>
        </a:xfrm>
      </p:grpSpPr>
      <p:sp>
        <p:nvSpPr>
          <p:cNvPr id="37" name="object 2"/>
          <p:cNvSpPr/>
          <p:nvPr userDrawn="1"/>
        </p:nvSpPr>
        <p:spPr>
          <a:xfrm>
            <a:off x="0" y="290"/>
            <a:ext cx="9144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solidFill>
            <a:srgbClr val="FBC02D"/>
          </a:soli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40" name="Picture 3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40" y="0"/>
            <a:ext cx="4571960" cy="5143500"/>
          </a:xfrm>
          <a:prstGeom prst="rect">
            <a:avLst/>
          </a:prstGeom>
        </p:spPr>
      </p:pic>
      <p:pic>
        <p:nvPicPr>
          <p:cNvPr id="39" name="Picture 3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sp>
        <p:nvSpPr>
          <p:cNvPr id="83" name="object 2"/>
          <p:cNvSpPr/>
          <p:nvPr userDrawn="1"/>
        </p:nvSpPr>
        <p:spPr>
          <a:xfrm>
            <a:off x="1071564" y="2850178"/>
            <a:ext cx="1171737" cy="0"/>
          </a:xfrm>
          <a:custGeom>
            <a:avLst/>
            <a:gdLst/>
            <a:ahLst/>
            <a:cxnLst/>
            <a:rect l="l" t="t" r="r" b="b"/>
            <a:pathLst>
              <a:path w="2576195">
                <a:moveTo>
                  <a:pt x="0" y="0"/>
                </a:moveTo>
                <a:lnTo>
                  <a:pt x="2575837" y="0"/>
                </a:lnTo>
              </a:path>
            </a:pathLst>
          </a:custGeom>
          <a:ln w="10470">
            <a:solidFill>
              <a:srgbClr val="000000"/>
            </a:solidFill>
          </a:ln>
        </p:spPr>
        <p:txBody>
          <a:bodyPr wrap="square" lIns="0" tIns="0" rIns="0" bIns="0" rtlCol="0"/>
          <a:lstStyle/>
          <a:p>
            <a:pPr marL="0" marR="0" lvl="0" indent="0" defTabSz="415698"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sp>
        <p:nvSpPr>
          <p:cNvPr id="84" name="object 3"/>
          <p:cNvSpPr/>
          <p:nvPr userDrawn="1"/>
        </p:nvSpPr>
        <p:spPr>
          <a:xfrm>
            <a:off x="3009901" y="2850178"/>
            <a:ext cx="1171737" cy="0"/>
          </a:xfrm>
          <a:custGeom>
            <a:avLst/>
            <a:gdLst/>
            <a:ahLst/>
            <a:cxnLst/>
            <a:rect l="l" t="t" r="r" b="b"/>
            <a:pathLst>
              <a:path w="2576195">
                <a:moveTo>
                  <a:pt x="0" y="0"/>
                </a:moveTo>
                <a:lnTo>
                  <a:pt x="2575837" y="0"/>
                </a:lnTo>
              </a:path>
            </a:pathLst>
          </a:custGeom>
          <a:ln w="10470">
            <a:solidFill>
              <a:srgbClr val="000000"/>
            </a:solidFill>
          </a:ln>
        </p:spPr>
        <p:txBody>
          <a:bodyPr wrap="square" lIns="0" tIns="0" rIns="0" bIns="0" rtlCol="0"/>
          <a:lstStyle/>
          <a:p>
            <a:pPr marL="0" marR="0" lvl="0" indent="0" defTabSz="415698"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sp>
        <p:nvSpPr>
          <p:cNvPr id="85" name="object 4"/>
          <p:cNvSpPr/>
          <p:nvPr userDrawn="1"/>
        </p:nvSpPr>
        <p:spPr>
          <a:xfrm>
            <a:off x="4962526" y="2850178"/>
            <a:ext cx="1171737" cy="0"/>
          </a:xfrm>
          <a:custGeom>
            <a:avLst/>
            <a:gdLst/>
            <a:ahLst/>
            <a:cxnLst/>
            <a:rect l="l" t="t" r="r" b="b"/>
            <a:pathLst>
              <a:path w="2576194">
                <a:moveTo>
                  <a:pt x="0" y="0"/>
                </a:moveTo>
                <a:lnTo>
                  <a:pt x="2575837" y="0"/>
                </a:lnTo>
              </a:path>
            </a:pathLst>
          </a:custGeom>
          <a:ln w="10470">
            <a:solidFill>
              <a:srgbClr val="000000"/>
            </a:solidFill>
          </a:ln>
        </p:spPr>
        <p:txBody>
          <a:bodyPr wrap="square" lIns="0" tIns="0" rIns="0" bIns="0" rtlCol="0"/>
          <a:lstStyle/>
          <a:p>
            <a:pPr marL="0" marR="0" lvl="0" indent="0" defTabSz="415698"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sp>
        <p:nvSpPr>
          <p:cNvPr id="86" name="object 5"/>
          <p:cNvSpPr/>
          <p:nvPr userDrawn="1"/>
        </p:nvSpPr>
        <p:spPr>
          <a:xfrm>
            <a:off x="6903092" y="2850178"/>
            <a:ext cx="1171737" cy="0"/>
          </a:xfrm>
          <a:custGeom>
            <a:avLst/>
            <a:gdLst/>
            <a:ahLst/>
            <a:cxnLst/>
            <a:rect l="l" t="t" r="r" b="b"/>
            <a:pathLst>
              <a:path w="2576194">
                <a:moveTo>
                  <a:pt x="0" y="0"/>
                </a:moveTo>
                <a:lnTo>
                  <a:pt x="2575837" y="0"/>
                </a:lnTo>
              </a:path>
            </a:pathLst>
          </a:custGeom>
          <a:ln w="10470">
            <a:solidFill>
              <a:srgbClr val="000000"/>
            </a:solidFill>
          </a:ln>
        </p:spPr>
        <p:txBody>
          <a:bodyPr wrap="square" lIns="0" tIns="0" rIns="0" bIns="0" rtlCol="0"/>
          <a:lstStyle/>
          <a:p>
            <a:pPr marL="0" marR="0" lvl="0" indent="0" defTabSz="415698"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sp>
        <p:nvSpPr>
          <p:cNvPr id="165" name="Picture Placeholder 163"/>
          <p:cNvSpPr>
            <a:spLocks noGrp="1"/>
          </p:cNvSpPr>
          <p:nvPr>
            <p:ph type="pic" sz="quarter" idx="10" hasCustomPrompt="1"/>
          </p:nvPr>
        </p:nvSpPr>
        <p:spPr>
          <a:xfrm>
            <a:off x="1071564" y="1436773"/>
            <a:ext cx="1159107" cy="1171261"/>
          </a:xfrm>
          <a:prstGeom prst="rect">
            <a:avLst/>
          </a:prstGeom>
        </p:spPr>
        <p:txBody>
          <a:bodyPr lIns="41570" tIns="20785" rIns="41570" bIns="20785" anchor="ctr"/>
          <a:lstStyle>
            <a:lvl1pPr marL="0" indent="0" algn="ctr">
              <a:buNone/>
              <a:defRPr sz="900" baseline="0"/>
            </a:lvl1pPr>
          </a:lstStyle>
          <a:p>
            <a:r>
              <a:rPr lang="en-US" dirty="0"/>
              <a:t>Click to add </a:t>
            </a:r>
            <a:br>
              <a:rPr lang="en-US" dirty="0"/>
            </a:br>
            <a:r>
              <a:rPr lang="en-US" dirty="0"/>
              <a:t>an image</a:t>
            </a:r>
          </a:p>
        </p:txBody>
      </p:sp>
      <p:sp>
        <p:nvSpPr>
          <p:cNvPr id="167" name="Picture Placeholder 163"/>
          <p:cNvSpPr>
            <a:spLocks noGrp="1"/>
          </p:cNvSpPr>
          <p:nvPr>
            <p:ph type="pic" sz="quarter" idx="11" hasCustomPrompt="1"/>
          </p:nvPr>
        </p:nvSpPr>
        <p:spPr>
          <a:xfrm>
            <a:off x="3016216" y="1436773"/>
            <a:ext cx="1159107" cy="1171261"/>
          </a:xfrm>
          <a:prstGeom prst="rect">
            <a:avLst/>
          </a:prstGeom>
        </p:spPr>
        <p:txBody>
          <a:bodyPr lIns="41570" tIns="20785" rIns="41570" bIns="20785" anchor="ctr"/>
          <a:lstStyle>
            <a:lvl1pPr marL="0" indent="0" algn="ctr">
              <a:buNone/>
              <a:defRPr sz="900" baseline="0"/>
            </a:lvl1pPr>
          </a:lstStyle>
          <a:p>
            <a:r>
              <a:rPr lang="en-US" dirty="0"/>
              <a:t>Click to add </a:t>
            </a:r>
            <a:br>
              <a:rPr lang="en-US" dirty="0"/>
            </a:br>
            <a:r>
              <a:rPr lang="en-US" dirty="0"/>
              <a:t>an image</a:t>
            </a:r>
          </a:p>
        </p:txBody>
      </p:sp>
      <p:sp>
        <p:nvSpPr>
          <p:cNvPr id="168" name="Picture Placeholder 163"/>
          <p:cNvSpPr>
            <a:spLocks noGrp="1"/>
          </p:cNvSpPr>
          <p:nvPr>
            <p:ph type="pic" sz="quarter" idx="12" hasCustomPrompt="1"/>
          </p:nvPr>
        </p:nvSpPr>
        <p:spPr>
          <a:xfrm>
            <a:off x="4968841" y="1436773"/>
            <a:ext cx="1159107" cy="1171261"/>
          </a:xfrm>
          <a:prstGeom prst="rect">
            <a:avLst/>
          </a:prstGeom>
        </p:spPr>
        <p:txBody>
          <a:bodyPr lIns="41570" tIns="20785" rIns="41570" bIns="20785" anchor="ctr"/>
          <a:lstStyle>
            <a:lvl1pPr marL="0" indent="0" algn="ctr">
              <a:buNone/>
              <a:defRPr sz="900" baseline="0"/>
            </a:lvl1pPr>
          </a:lstStyle>
          <a:p>
            <a:r>
              <a:rPr lang="en-US" dirty="0"/>
              <a:t>Click to add </a:t>
            </a:r>
            <a:br>
              <a:rPr lang="en-US" dirty="0"/>
            </a:br>
            <a:r>
              <a:rPr lang="en-US" dirty="0"/>
              <a:t>an image</a:t>
            </a:r>
          </a:p>
        </p:txBody>
      </p:sp>
      <p:sp>
        <p:nvSpPr>
          <p:cNvPr id="169" name="Picture Placeholder 163"/>
          <p:cNvSpPr>
            <a:spLocks noGrp="1"/>
          </p:cNvSpPr>
          <p:nvPr>
            <p:ph type="pic" sz="quarter" idx="13" hasCustomPrompt="1"/>
          </p:nvPr>
        </p:nvSpPr>
        <p:spPr>
          <a:xfrm>
            <a:off x="6910931" y="1436773"/>
            <a:ext cx="1159107" cy="1171261"/>
          </a:xfrm>
          <a:prstGeom prst="rect">
            <a:avLst/>
          </a:prstGeom>
        </p:spPr>
        <p:txBody>
          <a:bodyPr lIns="41570" tIns="20785" rIns="41570" bIns="20785" anchor="ctr"/>
          <a:lstStyle>
            <a:lvl1pPr marL="0" indent="0" algn="ctr">
              <a:buNone/>
              <a:defRPr sz="900" baseline="0"/>
            </a:lvl1pPr>
          </a:lstStyle>
          <a:p>
            <a:r>
              <a:rPr lang="en-US" dirty="0"/>
              <a:t>Click to add </a:t>
            </a:r>
            <a:br>
              <a:rPr lang="en-US" dirty="0"/>
            </a:br>
            <a:r>
              <a:rPr lang="en-US" dirty="0"/>
              <a:t>an image</a:t>
            </a:r>
          </a:p>
        </p:txBody>
      </p:sp>
      <p:sp>
        <p:nvSpPr>
          <p:cNvPr id="171" name="Text Placeholder 79"/>
          <p:cNvSpPr>
            <a:spLocks noGrp="1"/>
          </p:cNvSpPr>
          <p:nvPr>
            <p:ph type="body" sz="quarter" idx="14" hasCustomPrompt="1"/>
          </p:nvPr>
        </p:nvSpPr>
        <p:spPr>
          <a:xfrm>
            <a:off x="2230670" y="359426"/>
            <a:ext cx="4680259" cy="901572"/>
          </a:xfrm>
          <a:prstGeom prst="rect">
            <a:avLst/>
          </a:prstGeom>
        </p:spPr>
        <p:txBody>
          <a:bodyPr lIns="0" tIns="0" rIns="0" bIns="0" anchor="ctr"/>
          <a:lstStyle>
            <a:lvl1pPr marL="0" indent="0" algn="ctr">
              <a:buNone/>
              <a:defRPr sz="2800" b="1" baseline="0">
                <a:solidFill>
                  <a:srgbClr val="232642"/>
                </a:solidFill>
                <a:latin typeface="Helvetica Neue" charset="0"/>
                <a:ea typeface="Helvetica Neue" charset="0"/>
                <a:cs typeface="Helvetica Neue" charset="0"/>
              </a:defRPr>
            </a:lvl1pPr>
          </a:lstStyle>
          <a:p>
            <a:pPr lvl="0"/>
            <a:r>
              <a:rPr lang="en-US" dirty="0"/>
              <a:t>Click to add your title copy.</a:t>
            </a:r>
          </a:p>
        </p:txBody>
      </p:sp>
      <p:sp>
        <p:nvSpPr>
          <p:cNvPr id="173" name="Text Placeholder 75"/>
          <p:cNvSpPr>
            <a:spLocks noGrp="1"/>
          </p:cNvSpPr>
          <p:nvPr>
            <p:ph type="body" sz="quarter" idx="15" hasCustomPrompt="1"/>
          </p:nvPr>
        </p:nvSpPr>
        <p:spPr>
          <a:xfrm>
            <a:off x="6903093" y="3444400"/>
            <a:ext cx="1166945" cy="733085"/>
          </a:xfrm>
          <a:prstGeom prst="rect">
            <a:avLst/>
          </a:prstGeom>
        </p:spPr>
        <p:txBody>
          <a:bodyPr lIns="0" tIns="0" rIns="0" bIns="0" anchor="t"/>
          <a:lstStyle>
            <a:lvl1pPr marL="0" indent="0" algn="ctr">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175" name="Text Placeholder 75"/>
          <p:cNvSpPr>
            <a:spLocks noGrp="1"/>
          </p:cNvSpPr>
          <p:nvPr>
            <p:ph type="body" sz="quarter" idx="16" hasCustomPrompt="1"/>
          </p:nvPr>
        </p:nvSpPr>
        <p:spPr>
          <a:xfrm>
            <a:off x="6903093" y="3055998"/>
            <a:ext cx="1166945" cy="282663"/>
          </a:xfrm>
          <a:prstGeom prst="rect">
            <a:avLst/>
          </a:prstGeom>
        </p:spPr>
        <p:txBody>
          <a:bodyPr lIns="0" tIns="0" rIns="0" bIns="0" anchor="t"/>
          <a:lstStyle>
            <a:lvl1pPr marL="0" indent="0" algn="ctr">
              <a:lnSpc>
                <a:spcPct val="100000"/>
              </a:lnSpc>
              <a:buNone/>
              <a:defRPr sz="900" b="1"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
        <p:nvSpPr>
          <p:cNvPr id="180" name="Text Placeholder 75"/>
          <p:cNvSpPr>
            <a:spLocks noGrp="1"/>
          </p:cNvSpPr>
          <p:nvPr>
            <p:ph type="body" sz="quarter" idx="17" hasCustomPrompt="1"/>
          </p:nvPr>
        </p:nvSpPr>
        <p:spPr>
          <a:xfrm>
            <a:off x="4962527" y="3444400"/>
            <a:ext cx="1166945" cy="733085"/>
          </a:xfrm>
          <a:prstGeom prst="rect">
            <a:avLst/>
          </a:prstGeom>
        </p:spPr>
        <p:txBody>
          <a:bodyPr lIns="0" tIns="0" rIns="0" bIns="0" anchor="t"/>
          <a:lstStyle>
            <a:lvl1pPr marL="0" indent="0" algn="ctr">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181" name="Text Placeholder 75"/>
          <p:cNvSpPr>
            <a:spLocks noGrp="1"/>
          </p:cNvSpPr>
          <p:nvPr>
            <p:ph type="body" sz="quarter" idx="18" hasCustomPrompt="1"/>
          </p:nvPr>
        </p:nvSpPr>
        <p:spPr>
          <a:xfrm>
            <a:off x="4962527" y="3055998"/>
            <a:ext cx="1166945" cy="282663"/>
          </a:xfrm>
          <a:prstGeom prst="rect">
            <a:avLst/>
          </a:prstGeom>
        </p:spPr>
        <p:txBody>
          <a:bodyPr lIns="0" tIns="0" rIns="0" bIns="0" anchor="t"/>
          <a:lstStyle>
            <a:lvl1pPr marL="0" indent="0" algn="ctr">
              <a:lnSpc>
                <a:spcPct val="100000"/>
              </a:lnSpc>
              <a:buNone/>
              <a:defRPr sz="900" b="1"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
        <p:nvSpPr>
          <p:cNvPr id="184" name="Text Placeholder 75"/>
          <p:cNvSpPr>
            <a:spLocks noGrp="1"/>
          </p:cNvSpPr>
          <p:nvPr>
            <p:ph type="body" sz="quarter" idx="19" hasCustomPrompt="1"/>
          </p:nvPr>
        </p:nvSpPr>
        <p:spPr>
          <a:xfrm>
            <a:off x="3016216" y="3444400"/>
            <a:ext cx="1166945" cy="733085"/>
          </a:xfrm>
          <a:prstGeom prst="rect">
            <a:avLst/>
          </a:prstGeom>
        </p:spPr>
        <p:txBody>
          <a:bodyPr lIns="0" tIns="0" rIns="0" bIns="0" anchor="t"/>
          <a:lstStyle>
            <a:lvl1pPr marL="0" indent="0" algn="ctr">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185" name="Text Placeholder 75"/>
          <p:cNvSpPr>
            <a:spLocks noGrp="1"/>
          </p:cNvSpPr>
          <p:nvPr>
            <p:ph type="body" sz="quarter" idx="20" hasCustomPrompt="1"/>
          </p:nvPr>
        </p:nvSpPr>
        <p:spPr>
          <a:xfrm>
            <a:off x="3016216" y="3055998"/>
            <a:ext cx="1166945" cy="282663"/>
          </a:xfrm>
          <a:prstGeom prst="rect">
            <a:avLst/>
          </a:prstGeom>
        </p:spPr>
        <p:txBody>
          <a:bodyPr lIns="0" tIns="0" rIns="0" bIns="0" anchor="t"/>
          <a:lstStyle>
            <a:lvl1pPr marL="0" indent="0" algn="ctr">
              <a:lnSpc>
                <a:spcPct val="100000"/>
              </a:lnSpc>
              <a:buNone/>
              <a:defRPr sz="900" b="1"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
        <p:nvSpPr>
          <p:cNvPr id="186" name="Text Placeholder 75"/>
          <p:cNvSpPr>
            <a:spLocks noGrp="1"/>
          </p:cNvSpPr>
          <p:nvPr>
            <p:ph type="body" sz="quarter" idx="21" hasCustomPrompt="1"/>
          </p:nvPr>
        </p:nvSpPr>
        <p:spPr>
          <a:xfrm>
            <a:off x="1063726" y="3444400"/>
            <a:ext cx="1166945" cy="733085"/>
          </a:xfrm>
          <a:prstGeom prst="rect">
            <a:avLst/>
          </a:prstGeom>
        </p:spPr>
        <p:txBody>
          <a:bodyPr lIns="0" tIns="0" rIns="0" bIns="0" anchor="t"/>
          <a:lstStyle>
            <a:lvl1pPr marL="0" indent="0" algn="ctr">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187" name="Text Placeholder 75"/>
          <p:cNvSpPr>
            <a:spLocks noGrp="1"/>
          </p:cNvSpPr>
          <p:nvPr>
            <p:ph type="body" sz="quarter" idx="22" hasCustomPrompt="1"/>
          </p:nvPr>
        </p:nvSpPr>
        <p:spPr>
          <a:xfrm>
            <a:off x="1063726" y="3055998"/>
            <a:ext cx="1166945" cy="282663"/>
          </a:xfrm>
          <a:prstGeom prst="rect">
            <a:avLst/>
          </a:prstGeom>
        </p:spPr>
        <p:txBody>
          <a:bodyPr lIns="0" tIns="0" rIns="0" bIns="0" anchor="t"/>
          <a:lstStyle>
            <a:lvl1pPr marL="0" indent="0" algn="ctr">
              <a:lnSpc>
                <a:spcPct val="100000"/>
              </a:lnSpc>
              <a:buNone/>
              <a:defRPr sz="900" b="1"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Tree>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4 column">
    <p:spTree>
      <p:nvGrpSpPr>
        <p:cNvPr id="1" name=""/>
        <p:cNvGrpSpPr/>
        <p:nvPr/>
      </p:nvGrpSpPr>
      <p:grpSpPr>
        <a:xfrm>
          <a:off x="0" y="0"/>
          <a:ext cx="0" cy="0"/>
          <a:chOff x="0" y="0"/>
          <a:chExt cx="0" cy="0"/>
        </a:xfrm>
      </p:grpSpPr>
      <p:sp>
        <p:nvSpPr>
          <p:cNvPr id="33" name="object 2"/>
          <p:cNvSpPr/>
          <p:nvPr userDrawn="1"/>
        </p:nvSpPr>
        <p:spPr>
          <a:xfrm>
            <a:off x="0" y="290"/>
            <a:ext cx="9144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solidFill>
            <a:srgbClr val="FBC02D"/>
          </a:soli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35" name="Picture 3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40" y="0"/>
            <a:ext cx="4571960" cy="5143500"/>
          </a:xfrm>
          <a:prstGeom prst="rect">
            <a:avLst/>
          </a:prstGeom>
        </p:spPr>
      </p:pic>
      <p:pic>
        <p:nvPicPr>
          <p:cNvPr id="34" name="Picture 3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sp>
        <p:nvSpPr>
          <p:cNvPr id="83" name="object 2"/>
          <p:cNvSpPr/>
          <p:nvPr userDrawn="1"/>
        </p:nvSpPr>
        <p:spPr>
          <a:xfrm>
            <a:off x="1071564" y="2850178"/>
            <a:ext cx="1171737" cy="0"/>
          </a:xfrm>
          <a:custGeom>
            <a:avLst/>
            <a:gdLst/>
            <a:ahLst/>
            <a:cxnLst/>
            <a:rect l="l" t="t" r="r" b="b"/>
            <a:pathLst>
              <a:path w="2576195">
                <a:moveTo>
                  <a:pt x="0" y="0"/>
                </a:moveTo>
                <a:lnTo>
                  <a:pt x="2575837" y="0"/>
                </a:lnTo>
              </a:path>
            </a:pathLst>
          </a:custGeom>
          <a:ln w="10470">
            <a:solidFill>
              <a:srgbClr val="000000"/>
            </a:solidFill>
          </a:ln>
        </p:spPr>
        <p:txBody>
          <a:bodyPr wrap="square" lIns="0" tIns="0" rIns="0" bIns="0" rtlCol="0"/>
          <a:lstStyle/>
          <a:p>
            <a:pPr marL="0" marR="0" lvl="0" indent="0" defTabSz="415698"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sp>
        <p:nvSpPr>
          <p:cNvPr id="84" name="object 3"/>
          <p:cNvSpPr/>
          <p:nvPr userDrawn="1"/>
        </p:nvSpPr>
        <p:spPr>
          <a:xfrm>
            <a:off x="3009901" y="2850178"/>
            <a:ext cx="1171737" cy="0"/>
          </a:xfrm>
          <a:custGeom>
            <a:avLst/>
            <a:gdLst/>
            <a:ahLst/>
            <a:cxnLst/>
            <a:rect l="l" t="t" r="r" b="b"/>
            <a:pathLst>
              <a:path w="2576195">
                <a:moveTo>
                  <a:pt x="0" y="0"/>
                </a:moveTo>
                <a:lnTo>
                  <a:pt x="2575837" y="0"/>
                </a:lnTo>
              </a:path>
            </a:pathLst>
          </a:custGeom>
          <a:ln w="10470">
            <a:solidFill>
              <a:srgbClr val="000000"/>
            </a:solidFill>
          </a:ln>
        </p:spPr>
        <p:txBody>
          <a:bodyPr wrap="square" lIns="0" tIns="0" rIns="0" bIns="0" rtlCol="0"/>
          <a:lstStyle/>
          <a:p>
            <a:pPr marL="0" marR="0" lvl="0" indent="0" defTabSz="415698"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sp>
        <p:nvSpPr>
          <p:cNvPr id="85" name="object 4"/>
          <p:cNvSpPr/>
          <p:nvPr userDrawn="1"/>
        </p:nvSpPr>
        <p:spPr>
          <a:xfrm>
            <a:off x="4962526" y="2850178"/>
            <a:ext cx="1171737" cy="0"/>
          </a:xfrm>
          <a:custGeom>
            <a:avLst/>
            <a:gdLst/>
            <a:ahLst/>
            <a:cxnLst/>
            <a:rect l="l" t="t" r="r" b="b"/>
            <a:pathLst>
              <a:path w="2576194">
                <a:moveTo>
                  <a:pt x="0" y="0"/>
                </a:moveTo>
                <a:lnTo>
                  <a:pt x="2575837" y="0"/>
                </a:lnTo>
              </a:path>
            </a:pathLst>
          </a:custGeom>
          <a:ln w="10470">
            <a:solidFill>
              <a:srgbClr val="000000"/>
            </a:solidFill>
          </a:ln>
        </p:spPr>
        <p:txBody>
          <a:bodyPr wrap="square" lIns="0" tIns="0" rIns="0" bIns="0" rtlCol="0"/>
          <a:lstStyle/>
          <a:p>
            <a:pPr marL="0" marR="0" lvl="0" indent="0" defTabSz="415698"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sp>
        <p:nvSpPr>
          <p:cNvPr id="86" name="object 5"/>
          <p:cNvSpPr/>
          <p:nvPr userDrawn="1"/>
        </p:nvSpPr>
        <p:spPr>
          <a:xfrm>
            <a:off x="6903092" y="2850178"/>
            <a:ext cx="1171737" cy="0"/>
          </a:xfrm>
          <a:custGeom>
            <a:avLst/>
            <a:gdLst/>
            <a:ahLst/>
            <a:cxnLst/>
            <a:rect l="l" t="t" r="r" b="b"/>
            <a:pathLst>
              <a:path w="2576194">
                <a:moveTo>
                  <a:pt x="0" y="0"/>
                </a:moveTo>
                <a:lnTo>
                  <a:pt x="2575837" y="0"/>
                </a:lnTo>
              </a:path>
            </a:pathLst>
          </a:custGeom>
          <a:ln w="10470">
            <a:solidFill>
              <a:srgbClr val="000000"/>
            </a:solidFill>
          </a:ln>
        </p:spPr>
        <p:txBody>
          <a:bodyPr wrap="square" lIns="0" tIns="0" rIns="0" bIns="0" rtlCol="0"/>
          <a:lstStyle/>
          <a:p>
            <a:pPr marL="0" marR="0" lvl="0" indent="0" defTabSz="415698"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sp>
        <p:nvSpPr>
          <p:cNvPr id="171" name="Text Placeholder 79"/>
          <p:cNvSpPr>
            <a:spLocks noGrp="1"/>
          </p:cNvSpPr>
          <p:nvPr>
            <p:ph type="body" sz="quarter" idx="14" hasCustomPrompt="1"/>
          </p:nvPr>
        </p:nvSpPr>
        <p:spPr>
          <a:xfrm>
            <a:off x="2230670" y="359426"/>
            <a:ext cx="4680259" cy="901572"/>
          </a:xfrm>
          <a:prstGeom prst="rect">
            <a:avLst/>
          </a:prstGeom>
        </p:spPr>
        <p:txBody>
          <a:bodyPr lIns="0" tIns="0" rIns="0" bIns="0" anchor="ctr"/>
          <a:lstStyle>
            <a:lvl1pPr marL="0" indent="0" algn="ctr">
              <a:buNone/>
              <a:defRPr sz="2800" b="1" baseline="0">
                <a:solidFill>
                  <a:srgbClr val="232642"/>
                </a:solidFill>
                <a:latin typeface="Helvetica Neue" charset="0"/>
                <a:ea typeface="Helvetica Neue" charset="0"/>
                <a:cs typeface="Helvetica Neue" charset="0"/>
              </a:defRPr>
            </a:lvl1pPr>
          </a:lstStyle>
          <a:p>
            <a:pPr lvl="0"/>
            <a:r>
              <a:rPr lang="en-US" dirty="0"/>
              <a:t>Click to add your title copy.</a:t>
            </a:r>
          </a:p>
        </p:txBody>
      </p:sp>
      <p:sp>
        <p:nvSpPr>
          <p:cNvPr id="173" name="Text Placeholder 75"/>
          <p:cNvSpPr>
            <a:spLocks noGrp="1"/>
          </p:cNvSpPr>
          <p:nvPr>
            <p:ph type="body" sz="quarter" idx="15" hasCustomPrompt="1"/>
          </p:nvPr>
        </p:nvSpPr>
        <p:spPr>
          <a:xfrm>
            <a:off x="6903093" y="3444400"/>
            <a:ext cx="1166945" cy="733085"/>
          </a:xfrm>
          <a:prstGeom prst="rect">
            <a:avLst/>
          </a:prstGeom>
        </p:spPr>
        <p:txBody>
          <a:bodyPr lIns="0" tIns="0" rIns="0" bIns="0" anchor="t"/>
          <a:lstStyle>
            <a:lvl1pPr marL="0" indent="0" algn="ctr">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175" name="Text Placeholder 75"/>
          <p:cNvSpPr>
            <a:spLocks noGrp="1"/>
          </p:cNvSpPr>
          <p:nvPr>
            <p:ph type="body" sz="quarter" idx="16" hasCustomPrompt="1"/>
          </p:nvPr>
        </p:nvSpPr>
        <p:spPr>
          <a:xfrm>
            <a:off x="6903093" y="3055998"/>
            <a:ext cx="1166945" cy="282663"/>
          </a:xfrm>
          <a:prstGeom prst="rect">
            <a:avLst/>
          </a:prstGeom>
        </p:spPr>
        <p:txBody>
          <a:bodyPr lIns="0" tIns="0" rIns="0" bIns="0" anchor="t"/>
          <a:lstStyle>
            <a:lvl1pPr marL="0" indent="0" algn="ctr">
              <a:lnSpc>
                <a:spcPct val="100000"/>
              </a:lnSpc>
              <a:buNone/>
              <a:defRPr sz="900" b="1"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
        <p:nvSpPr>
          <p:cNvPr id="180" name="Text Placeholder 75"/>
          <p:cNvSpPr>
            <a:spLocks noGrp="1"/>
          </p:cNvSpPr>
          <p:nvPr>
            <p:ph type="body" sz="quarter" idx="17" hasCustomPrompt="1"/>
          </p:nvPr>
        </p:nvSpPr>
        <p:spPr>
          <a:xfrm>
            <a:off x="4962527" y="3444400"/>
            <a:ext cx="1166945" cy="733085"/>
          </a:xfrm>
          <a:prstGeom prst="rect">
            <a:avLst/>
          </a:prstGeom>
        </p:spPr>
        <p:txBody>
          <a:bodyPr lIns="0" tIns="0" rIns="0" bIns="0" anchor="t"/>
          <a:lstStyle>
            <a:lvl1pPr marL="0" indent="0" algn="ctr">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181" name="Text Placeholder 75"/>
          <p:cNvSpPr>
            <a:spLocks noGrp="1"/>
          </p:cNvSpPr>
          <p:nvPr>
            <p:ph type="body" sz="quarter" idx="18" hasCustomPrompt="1"/>
          </p:nvPr>
        </p:nvSpPr>
        <p:spPr>
          <a:xfrm>
            <a:off x="4962527" y="3055998"/>
            <a:ext cx="1166945" cy="282663"/>
          </a:xfrm>
          <a:prstGeom prst="rect">
            <a:avLst/>
          </a:prstGeom>
        </p:spPr>
        <p:txBody>
          <a:bodyPr lIns="0" tIns="0" rIns="0" bIns="0" anchor="t"/>
          <a:lstStyle>
            <a:lvl1pPr marL="0" indent="0" algn="ctr">
              <a:lnSpc>
                <a:spcPct val="100000"/>
              </a:lnSpc>
              <a:buNone/>
              <a:defRPr sz="900" b="1"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
        <p:nvSpPr>
          <p:cNvPr id="184" name="Text Placeholder 75"/>
          <p:cNvSpPr>
            <a:spLocks noGrp="1"/>
          </p:cNvSpPr>
          <p:nvPr>
            <p:ph type="body" sz="quarter" idx="19" hasCustomPrompt="1"/>
          </p:nvPr>
        </p:nvSpPr>
        <p:spPr>
          <a:xfrm>
            <a:off x="3016216" y="3444400"/>
            <a:ext cx="1166945" cy="733085"/>
          </a:xfrm>
          <a:prstGeom prst="rect">
            <a:avLst/>
          </a:prstGeom>
        </p:spPr>
        <p:txBody>
          <a:bodyPr lIns="0" tIns="0" rIns="0" bIns="0" anchor="t"/>
          <a:lstStyle>
            <a:lvl1pPr marL="0" indent="0" algn="ctr">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185" name="Text Placeholder 75"/>
          <p:cNvSpPr>
            <a:spLocks noGrp="1"/>
          </p:cNvSpPr>
          <p:nvPr>
            <p:ph type="body" sz="quarter" idx="20" hasCustomPrompt="1"/>
          </p:nvPr>
        </p:nvSpPr>
        <p:spPr>
          <a:xfrm>
            <a:off x="3016216" y="3055998"/>
            <a:ext cx="1166945" cy="282663"/>
          </a:xfrm>
          <a:prstGeom prst="rect">
            <a:avLst/>
          </a:prstGeom>
        </p:spPr>
        <p:txBody>
          <a:bodyPr lIns="0" tIns="0" rIns="0" bIns="0" anchor="t"/>
          <a:lstStyle>
            <a:lvl1pPr marL="0" indent="0" algn="ctr">
              <a:lnSpc>
                <a:spcPct val="100000"/>
              </a:lnSpc>
              <a:buNone/>
              <a:defRPr sz="900" b="1"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
        <p:nvSpPr>
          <p:cNvPr id="186" name="Text Placeholder 75"/>
          <p:cNvSpPr>
            <a:spLocks noGrp="1"/>
          </p:cNvSpPr>
          <p:nvPr>
            <p:ph type="body" sz="quarter" idx="21" hasCustomPrompt="1"/>
          </p:nvPr>
        </p:nvSpPr>
        <p:spPr>
          <a:xfrm>
            <a:off x="1063726" y="3444400"/>
            <a:ext cx="1166945" cy="733085"/>
          </a:xfrm>
          <a:prstGeom prst="rect">
            <a:avLst/>
          </a:prstGeom>
        </p:spPr>
        <p:txBody>
          <a:bodyPr lIns="0" tIns="0" rIns="0" bIns="0" anchor="t"/>
          <a:lstStyle>
            <a:lvl1pPr marL="0" indent="0" algn="ctr">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187" name="Text Placeholder 75"/>
          <p:cNvSpPr>
            <a:spLocks noGrp="1"/>
          </p:cNvSpPr>
          <p:nvPr>
            <p:ph type="body" sz="quarter" idx="22" hasCustomPrompt="1"/>
          </p:nvPr>
        </p:nvSpPr>
        <p:spPr>
          <a:xfrm>
            <a:off x="1063726" y="3055998"/>
            <a:ext cx="1166945" cy="282663"/>
          </a:xfrm>
          <a:prstGeom prst="rect">
            <a:avLst/>
          </a:prstGeom>
        </p:spPr>
        <p:txBody>
          <a:bodyPr lIns="0" tIns="0" rIns="0" bIns="0" anchor="t"/>
          <a:lstStyle>
            <a:lvl1pPr marL="0" indent="0" algn="ctr">
              <a:lnSpc>
                <a:spcPct val="100000"/>
              </a:lnSpc>
              <a:buNone/>
              <a:defRPr sz="900" b="1"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3 column with images">
    <p:spTree>
      <p:nvGrpSpPr>
        <p:cNvPr id="1" name=""/>
        <p:cNvGrpSpPr/>
        <p:nvPr/>
      </p:nvGrpSpPr>
      <p:grpSpPr>
        <a:xfrm>
          <a:off x="0" y="0"/>
          <a:ext cx="0" cy="0"/>
          <a:chOff x="0" y="0"/>
          <a:chExt cx="0" cy="0"/>
        </a:xfrm>
      </p:grpSpPr>
      <p:sp>
        <p:nvSpPr>
          <p:cNvPr id="33" name="object 2"/>
          <p:cNvSpPr/>
          <p:nvPr userDrawn="1"/>
        </p:nvSpPr>
        <p:spPr>
          <a:xfrm>
            <a:off x="0" y="290"/>
            <a:ext cx="9144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solidFill>
            <a:srgbClr val="FBC02D"/>
          </a:soli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34" name="Picture 3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pic>
        <p:nvPicPr>
          <p:cNvPr id="35" name="Picture 3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72040" y="0"/>
            <a:ext cx="4571960" cy="5143500"/>
          </a:xfrm>
          <a:prstGeom prst="rect">
            <a:avLst/>
          </a:prstGeom>
        </p:spPr>
      </p:pic>
      <p:sp>
        <p:nvSpPr>
          <p:cNvPr id="66" name="Text Placeholder 79"/>
          <p:cNvSpPr>
            <a:spLocks noGrp="1"/>
          </p:cNvSpPr>
          <p:nvPr>
            <p:ph type="body" sz="quarter" idx="14" hasCustomPrompt="1"/>
          </p:nvPr>
        </p:nvSpPr>
        <p:spPr>
          <a:xfrm>
            <a:off x="2230670" y="359426"/>
            <a:ext cx="4680259" cy="901572"/>
          </a:xfrm>
          <a:prstGeom prst="rect">
            <a:avLst/>
          </a:prstGeom>
        </p:spPr>
        <p:txBody>
          <a:bodyPr lIns="0" tIns="0" rIns="0" bIns="0" anchor="ctr"/>
          <a:lstStyle>
            <a:lvl1pPr marL="0" indent="0" algn="ctr">
              <a:buNone/>
              <a:defRPr sz="2800" b="1" baseline="0">
                <a:solidFill>
                  <a:srgbClr val="232642"/>
                </a:solidFill>
                <a:latin typeface="Helvetica Neue" charset="0"/>
                <a:ea typeface="Helvetica Neue" charset="0"/>
                <a:cs typeface="Helvetica Neue" charset="0"/>
              </a:defRPr>
            </a:lvl1pPr>
          </a:lstStyle>
          <a:p>
            <a:pPr lvl="0"/>
            <a:r>
              <a:rPr lang="en-US" dirty="0"/>
              <a:t>Click to add your title copy.</a:t>
            </a:r>
          </a:p>
        </p:txBody>
      </p:sp>
      <p:sp>
        <p:nvSpPr>
          <p:cNvPr id="67" name="object 2"/>
          <p:cNvSpPr/>
          <p:nvPr userDrawn="1"/>
        </p:nvSpPr>
        <p:spPr>
          <a:xfrm>
            <a:off x="1071564" y="2850178"/>
            <a:ext cx="1938551" cy="0"/>
          </a:xfrm>
          <a:custGeom>
            <a:avLst/>
            <a:gdLst/>
            <a:ahLst/>
            <a:cxnLst/>
            <a:rect l="l" t="t" r="r" b="b"/>
            <a:pathLst>
              <a:path w="4262120">
                <a:moveTo>
                  <a:pt x="0" y="0"/>
                </a:moveTo>
                <a:lnTo>
                  <a:pt x="4261650" y="0"/>
                </a:lnTo>
              </a:path>
            </a:pathLst>
          </a:custGeom>
          <a:ln w="10470">
            <a:solidFill>
              <a:srgbClr val="000000"/>
            </a:solidFill>
          </a:ln>
        </p:spPr>
        <p:txBody>
          <a:bodyPr wrap="square" lIns="0" tIns="0" rIns="0" bIns="0" rtlCol="0"/>
          <a:lstStyle/>
          <a:p>
            <a:endParaRPr/>
          </a:p>
        </p:txBody>
      </p:sp>
      <p:sp>
        <p:nvSpPr>
          <p:cNvPr id="68" name="object 3"/>
          <p:cNvSpPr/>
          <p:nvPr userDrawn="1"/>
        </p:nvSpPr>
        <p:spPr>
          <a:xfrm>
            <a:off x="3602832" y="2850178"/>
            <a:ext cx="1938551" cy="0"/>
          </a:xfrm>
          <a:custGeom>
            <a:avLst/>
            <a:gdLst/>
            <a:ahLst/>
            <a:cxnLst/>
            <a:rect l="l" t="t" r="r" b="b"/>
            <a:pathLst>
              <a:path w="4262120">
                <a:moveTo>
                  <a:pt x="0" y="0"/>
                </a:moveTo>
                <a:lnTo>
                  <a:pt x="4261650" y="0"/>
                </a:lnTo>
              </a:path>
            </a:pathLst>
          </a:custGeom>
          <a:ln w="10470">
            <a:solidFill>
              <a:srgbClr val="000000"/>
            </a:solidFill>
          </a:ln>
        </p:spPr>
        <p:txBody>
          <a:bodyPr wrap="square" lIns="0" tIns="0" rIns="0" bIns="0" rtlCol="0"/>
          <a:lstStyle/>
          <a:p>
            <a:endParaRPr/>
          </a:p>
        </p:txBody>
      </p:sp>
      <p:sp>
        <p:nvSpPr>
          <p:cNvPr id="69" name="object 4"/>
          <p:cNvSpPr/>
          <p:nvPr userDrawn="1"/>
        </p:nvSpPr>
        <p:spPr>
          <a:xfrm>
            <a:off x="6134100" y="2850178"/>
            <a:ext cx="1938551" cy="0"/>
          </a:xfrm>
          <a:custGeom>
            <a:avLst/>
            <a:gdLst/>
            <a:ahLst/>
            <a:cxnLst/>
            <a:rect l="l" t="t" r="r" b="b"/>
            <a:pathLst>
              <a:path w="4262119">
                <a:moveTo>
                  <a:pt x="0" y="0"/>
                </a:moveTo>
                <a:lnTo>
                  <a:pt x="4261650" y="0"/>
                </a:lnTo>
              </a:path>
            </a:pathLst>
          </a:custGeom>
          <a:ln w="10470">
            <a:solidFill>
              <a:srgbClr val="000000"/>
            </a:solidFill>
          </a:ln>
        </p:spPr>
        <p:txBody>
          <a:bodyPr wrap="square" lIns="0" tIns="0" rIns="0" bIns="0" rtlCol="0"/>
          <a:lstStyle/>
          <a:p>
            <a:endParaRPr/>
          </a:p>
        </p:txBody>
      </p:sp>
      <p:sp>
        <p:nvSpPr>
          <p:cNvPr id="82" name="Picture Placeholder 163"/>
          <p:cNvSpPr>
            <a:spLocks noGrp="1"/>
          </p:cNvSpPr>
          <p:nvPr>
            <p:ph type="pic" sz="quarter" idx="10" hasCustomPrompt="1"/>
          </p:nvPr>
        </p:nvSpPr>
        <p:spPr>
          <a:xfrm>
            <a:off x="1071564" y="1436773"/>
            <a:ext cx="1938551" cy="1171261"/>
          </a:xfrm>
          <a:prstGeom prst="rect">
            <a:avLst/>
          </a:prstGeom>
        </p:spPr>
        <p:txBody>
          <a:bodyPr lIns="41570" tIns="20785" rIns="41570" bIns="20785" anchor="ctr"/>
          <a:lstStyle>
            <a:lvl1pPr marL="0" indent="0" algn="ctr">
              <a:buNone/>
              <a:defRPr sz="900" baseline="0"/>
            </a:lvl1pPr>
          </a:lstStyle>
          <a:p>
            <a:r>
              <a:rPr lang="en-US" dirty="0"/>
              <a:t>Click to add </a:t>
            </a:r>
            <a:br>
              <a:rPr lang="en-US" dirty="0"/>
            </a:br>
            <a:r>
              <a:rPr lang="en-US" dirty="0"/>
              <a:t>an image</a:t>
            </a:r>
          </a:p>
        </p:txBody>
      </p:sp>
      <p:sp>
        <p:nvSpPr>
          <p:cNvPr id="83" name="Text Placeholder 75"/>
          <p:cNvSpPr>
            <a:spLocks noGrp="1"/>
          </p:cNvSpPr>
          <p:nvPr>
            <p:ph type="body" sz="quarter" idx="21" hasCustomPrompt="1"/>
          </p:nvPr>
        </p:nvSpPr>
        <p:spPr>
          <a:xfrm>
            <a:off x="1063725" y="3444400"/>
            <a:ext cx="1951659" cy="733085"/>
          </a:xfrm>
          <a:prstGeom prst="rect">
            <a:avLst/>
          </a:prstGeom>
        </p:spPr>
        <p:txBody>
          <a:bodyPr lIns="0" tIns="0" rIns="0" bIns="0" anchor="t"/>
          <a:lstStyle>
            <a:lvl1pPr marL="0" indent="0" algn="ctr">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84" name="Text Placeholder 75"/>
          <p:cNvSpPr>
            <a:spLocks noGrp="1"/>
          </p:cNvSpPr>
          <p:nvPr>
            <p:ph type="body" sz="quarter" idx="22" hasCustomPrompt="1"/>
          </p:nvPr>
        </p:nvSpPr>
        <p:spPr>
          <a:xfrm>
            <a:off x="1063725" y="3055998"/>
            <a:ext cx="1951659" cy="282663"/>
          </a:xfrm>
          <a:prstGeom prst="rect">
            <a:avLst/>
          </a:prstGeom>
        </p:spPr>
        <p:txBody>
          <a:bodyPr lIns="0" tIns="0" rIns="0" bIns="0" anchor="t"/>
          <a:lstStyle>
            <a:lvl1pPr marL="0" indent="0" algn="ctr">
              <a:lnSpc>
                <a:spcPct val="100000"/>
              </a:lnSpc>
              <a:buNone/>
              <a:defRPr sz="900" b="1"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
        <p:nvSpPr>
          <p:cNvPr id="85" name="Picture Placeholder 163"/>
          <p:cNvSpPr>
            <a:spLocks noGrp="1"/>
          </p:cNvSpPr>
          <p:nvPr>
            <p:ph type="pic" sz="quarter" idx="23" hasCustomPrompt="1"/>
          </p:nvPr>
        </p:nvSpPr>
        <p:spPr>
          <a:xfrm>
            <a:off x="3597199" y="1436773"/>
            <a:ext cx="1938551" cy="1171261"/>
          </a:xfrm>
          <a:prstGeom prst="rect">
            <a:avLst/>
          </a:prstGeom>
        </p:spPr>
        <p:txBody>
          <a:bodyPr lIns="41570" tIns="20785" rIns="41570" bIns="20785" anchor="ctr"/>
          <a:lstStyle>
            <a:lvl1pPr marL="0" indent="0" algn="ctr">
              <a:buNone/>
              <a:defRPr sz="900" baseline="0"/>
            </a:lvl1pPr>
          </a:lstStyle>
          <a:p>
            <a:r>
              <a:rPr lang="en-US" dirty="0"/>
              <a:t>Click to add </a:t>
            </a:r>
            <a:br>
              <a:rPr lang="en-US" dirty="0"/>
            </a:br>
            <a:r>
              <a:rPr lang="en-US" dirty="0"/>
              <a:t>an image</a:t>
            </a:r>
          </a:p>
        </p:txBody>
      </p:sp>
      <p:sp>
        <p:nvSpPr>
          <p:cNvPr id="86" name="Text Placeholder 75"/>
          <p:cNvSpPr>
            <a:spLocks noGrp="1"/>
          </p:cNvSpPr>
          <p:nvPr>
            <p:ph type="body" sz="quarter" idx="24" hasCustomPrompt="1"/>
          </p:nvPr>
        </p:nvSpPr>
        <p:spPr>
          <a:xfrm>
            <a:off x="3589360" y="3444400"/>
            <a:ext cx="1951659" cy="733085"/>
          </a:xfrm>
          <a:prstGeom prst="rect">
            <a:avLst/>
          </a:prstGeom>
        </p:spPr>
        <p:txBody>
          <a:bodyPr lIns="0" tIns="0" rIns="0" bIns="0" anchor="t"/>
          <a:lstStyle>
            <a:lvl1pPr marL="0" indent="0" algn="ctr">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87" name="Text Placeholder 75"/>
          <p:cNvSpPr>
            <a:spLocks noGrp="1"/>
          </p:cNvSpPr>
          <p:nvPr>
            <p:ph type="body" sz="quarter" idx="25" hasCustomPrompt="1"/>
          </p:nvPr>
        </p:nvSpPr>
        <p:spPr>
          <a:xfrm>
            <a:off x="3589360" y="3055998"/>
            <a:ext cx="1951659" cy="282663"/>
          </a:xfrm>
          <a:prstGeom prst="rect">
            <a:avLst/>
          </a:prstGeom>
        </p:spPr>
        <p:txBody>
          <a:bodyPr lIns="0" tIns="0" rIns="0" bIns="0" anchor="t"/>
          <a:lstStyle>
            <a:lvl1pPr marL="0" indent="0" algn="ctr">
              <a:lnSpc>
                <a:spcPct val="100000"/>
              </a:lnSpc>
              <a:buNone/>
              <a:defRPr sz="900" b="1"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
        <p:nvSpPr>
          <p:cNvPr id="88" name="Picture Placeholder 163"/>
          <p:cNvSpPr>
            <a:spLocks noGrp="1"/>
          </p:cNvSpPr>
          <p:nvPr>
            <p:ph type="pic" sz="quarter" idx="26" hasCustomPrompt="1"/>
          </p:nvPr>
        </p:nvSpPr>
        <p:spPr>
          <a:xfrm>
            <a:off x="6133737" y="1436773"/>
            <a:ext cx="1938551" cy="1171261"/>
          </a:xfrm>
          <a:prstGeom prst="rect">
            <a:avLst/>
          </a:prstGeom>
        </p:spPr>
        <p:txBody>
          <a:bodyPr lIns="41570" tIns="20785" rIns="41570" bIns="20785" anchor="ctr"/>
          <a:lstStyle>
            <a:lvl1pPr marL="0" indent="0" algn="ctr">
              <a:buNone/>
              <a:defRPr sz="900" baseline="0"/>
            </a:lvl1pPr>
          </a:lstStyle>
          <a:p>
            <a:r>
              <a:rPr lang="en-US" dirty="0"/>
              <a:t>Click to add </a:t>
            </a:r>
            <a:br>
              <a:rPr lang="en-US" dirty="0"/>
            </a:br>
            <a:r>
              <a:rPr lang="en-US" dirty="0"/>
              <a:t>an image</a:t>
            </a:r>
          </a:p>
        </p:txBody>
      </p:sp>
      <p:sp>
        <p:nvSpPr>
          <p:cNvPr id="89" name="Text Placeholder 75"/>
          <p:cNvSpPr>
            <a:spLocks noGrp="1"/>
          </p:cNvSpPr>
          <p:nvPr>
            <p:ph type="body" sz="quarter" idx="27" hasCustomPrompt="1"/>
          </p:nvPr>
        </p:nvSpPr>
        <p:spPr>
          <a:xfrm>
            <a:off x="6125900" y="3444400"/>
            <a:ext cx="1951659" cy="733085"/>
          </a:xfrm>
          <a:prstGeom prst="rect">
            <a:avLst/>
          </a:prstGeom>
        </p:spPr>
        <p:txBody>
          <a:bodyPr lIns="0" tIns="0" rIns="0" bIns="0" anchor="t"/>
          <a:lstStyle>
            <a:lvl1pPr marL="0" indent="0" algn="ctr">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90" name="Text Placeholder 75"/>
          <p:cNvSpPr>
            <a:spLocks noGrp="1"/>
          </p:cNvSpPr>
          <p:nvPr>
            <p:ph type="body" sz="quarter" idx="28" hasCustomPrompt="1"/>
          </p:nvPr>
        </p:nvSpPr>
        <p:spPr>
          <a:xfrm>
            <a:off x="6125900" y="3055998"/>
            <a:ext cx="1951659" cy="282663"/>
          </a:xfrm>
          <a:prstGeom prst="rect">
            <a:avLst/>
          </a:prstGeom>
        </p:spPr>
        <p:txBody>
          <a:bodyPr lIns="0" tIns="0" rIns="0" bIns="0" anchor="t"/>
          <a:lstStyle>
            <a:lvl1pPr marL="0" indent="0" algn="ctr">
              <a:lnSpc>
                <a:spcPct val="100000"/>
              </a:lnSpc>
              <a:buNone/>
              <a:defRPr sz="900" b="1"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Tree>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3 column">
    <p:spTree>
      <p:nvGrpSpPr>
        <p:cNvPr id="1" name=""/>
        <p:cNvGrpSpPr/>
        <p:nvPr/>
      </p:nvGrpSpPr>
      <p:grpSpPr>
        <a:xfrm>
          <a:off x="0" y="0"/>
          <a:ext cx="0" cy="0"/>
          <a:chOff x="0" y="0"/>
          <a:chExt cx="0" cy="0"/>
        </a:xfrm>
      </p:grpSpPr>
      <p:sp>
        <p:nvSpPr>
          <p:cNvPr id="30" name="object 2"/>
          <p:cNvSpPr/>
          <p:nvPr userDrawn="1"/>
        </p:nvSpPr>
        <p:spPr>
          <a:xfrm>
            <a:off x="0" y="290"/>
            <a:ext cx="9144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solidFill>
            <a:srgbClr val="FBC02D"/>
          </a:soli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31" name="Picture 3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pic>
        <p:nvPicPr>
          <p:cNvPr id="32" name="Picture 3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72040" y="0"/>
            <a:ext cx="4571960" cy="5143500"/>
          </a:xfrm>
          <a:prstGeom prst="rect">
            <a:avLst/>
          </a:prstGeom>
        </p:spPr>
      </p:pic>
      <p:sp>
        <p:nvSpPr>
          <p:cNvPr id="66" name="Text Placeholder 79"/>
          <p:cNvSpPr>
            <a:spLocks noGrp="1"/>
          </p:cNvSpPr>
          <p:nvPr>
            <p:ph type="body" sz="quarter" idx="14" hasCustomPrompt="1"/>
          </p:nvPr>
        </p:nvSpPr>
        <p:spPr>
          <a:xfrm>
            <a:off x="2230670" y="359426"/>
            <a:ext cx="4680259" cy="901572"/>
          </a:xfrm>
          <a:prstGeom prst="rect">
            <a:avLst/>
          </a:prstGeom>
        </p:spPr>
        <p:txBody>
          <a:bodyPr lIns="0" tIns="0" rIns="0" bIns="0" anchor="ctr"/>
          <a:lstStyle>
            <a:lvl1pPr marL="0" indent="0" algn="ctr">
              <a:buNone/>
              <a:defRPr sz="2800" b="1" baseline="0">
                <a:solidFill>
                  <a:srgbClr val="232642"/>
                </a:solidFill>
                <a:latin typeface="Helvetica Neue" charset="0"/>
                <a:ea typeface="Helvetica Neue" charset="0"/>
                <a:cs typeface="Helvetica Neue" charset="0"/>
              </a:defRPr>
            </a:lvl1pPr>
          </a:lstStyle>
          <a:p>
            <a:pPr lvl="0"/>
            <a:r>
              <a:rPr lang="en-US" dirty="0"/>
              <a:t>Click to add your title copy.</a:t>
            </a:r>
          </a:p>
        </p:txBody>
      </p:sp>
      <p:sp>
        <p:nvSpPr>
          <p:cNvPr id="67" name="object 2"/>
          <p:cNvSpPr/>
          <p:nvPr userDrawn="1"/>
        </p:nvSpPr>
        <p:spPr>
          <a:xfrm>
            <a:off x="1071564" y="2850178"/>
            <a:ext cx="1938551" cy="0"/>
          </a:xfrm>
          <a:custGeom>
            <a:avLst/>
            <a:gdLst/>
            <a:ahLst/>
            <a:cxnLst/>
            <a:rect l="l" t="t" r="r" b="b"/>
            <a:pathLst>
              <a:path w="4262120">
                <a:moveTo>
                  <a:pt x="0" y="0"/>
                </a:moveTo>
                <a:lnTo>
                  <a:pt x="4261650" y="0"/>
                </a:lnTo>
              </a:path>
            </a:pathLst>
          </a:custGeom>
          <a:ln w="10470">
            <a:solidFill>
              <a:srgbClr val="000000"/>
            </a:solidFill>
          </a:ln>
        </p:spPr>
        <p:txBody>
          <a:bodyPr wrap="square" lIns="0" tIns="0" rIns="0" bIns="0" rtlCol="0"/>
          <a:lstStyle/>
          <a:p>
            <a:endParaRPr/>
          </a:p>
        </p:txBody>
      </p:sp>
      <p:sp>
        <p:nvSpPr>
          <p:cNvPr id="68" name="object 3"/>
          <p:cNvSpPr/>
          <p:nvPr userDrawn="1"/>
        </p:nvSpPr>
        <p:spPr>
          <a:xfrm>
            <a:off x="3602832" y="2850178"/>
            <a:ext cx="1938551" cy="0"/>
          </a:xfrm>
          <a:custGeom>
            <a:avLst/>
            <a:gdLst/>
            <a:ahLst/>
            <a:cxnLst/>
            <a:rect l="l" t="t" r="r" b="b"/>
            <a:pathLst>
              <a:path w="4262120">
                <a:moveTo>
                  <a:pt x="0" y="0"/>
                </a:moveTo>
                <a:lnTo>
                  <a:pt x="4261650" y="0"/>
                </a:lnTo>
              </a:path>
            </a:pathLst>
          </a:custGeom>
          <a:ln w="10470">
            <a:solidFill>
              <a:srgbClr val="000000"/>
            </a:solidFill>
          </a:ln>
        </p:spPr>
        <p:txBody>
          <a:bodyPr wrap="square" lIns="0" tIns="0" rIns="0" bIns="0" rtlCol="0"/>
          <a:lstStyle/>
          <a:p>
            <a:endParaRPr/>
          </a:p>
        </p:txBody>
      </p:sp>
      <p:sp>
        <p:nvSpPr>
          <p:cNvPr id="69" name="object 4"/>
          <p:cNvSpPr/>
          <p:nvPr userDrawn="1"/>
        </p:nvSpPr>
        <p:spPr>
          <a:xfrm>
            <a:off x="6134100" y="2850178"/>
            <a:ext cx="1938551" cy="0"/>
          </a:xfrm>
          <a:custGeom>
            <a:avLst/>
            <a:gdLst/>
            <a:ahLst/>
            <a:cxnLst/>
            <a:rect l="l" t="t" r="r" b="b"/>
            <a:pathLst>
              <a:path w="4262119">
                <a:moveTo>
                  <a:pt x="0" y="0"/>
                </a:moveTo>
                <a:lnTo>
                  <a:pt x="4261650" y="0"/>
                </a:lnTo>
              </a:path>
            </a:pathLst>
          </a:custGeom>
          <a:ln w="10470">
            <a:solidFill>
              <a:srgbClr val="000000"/>
            </a:solidFill>
          </a:ln>
        </p:spPr>
        <p:txBody>
          <a:bodyPr wrap="square" lIns="0" tIns="0" rIns="0" bIns="0" rtlCol="0"/>
          <a:lstStyle/>
          <a:p>
            <a:endParaRPr/>
          </a:p>
        </p:txBody>
      </p:sp>
      <p:sp>
        <p:nvSpPr>
          <p:cNvPr id="71" name="Text Placeholder 75"/>
          <p:cNvSpPr>
            <a:spLocks noGrp="1"/>
          </p:cNvSpPr>
          <p:nvPr>
            <p:ph type="body" sz="quarter" idx="21" hasCustomPrompt="1"/>
          </p:nvPr>
        </p:nvSpPr>
        <p:spPr>
          <a:xfrm>
            <a:off x="1063725" y="3444400"/>
            <a:ext cx="1951659" cy="733085"/>
          </a:xfrm>
          <a:prstGeom prst="rect">
            <a:avLst/>
          </a:prstGeom>
        </p:spPr>
        <p:txBody>
          <a:bodyPr lIns="0" tIns="0" rIns="0" bIns="0" anchor="t"/>
          <a:lstStyle>
            <a:lvl1pPr marL="0" indent="0" algn="ctr">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72" name="Text Placeholder 75"/>
          <p:cNvSpPr>
            <a:spLocks noGrp="1"/>
          </p:cNvSpPr>
          <p:nvPr>
            <p:ph type="body" sz="quarter" idx="22" hasCustomPrompt="1"/>
          </p:nvPr>
        </p:nvSpPr>
        <p:spPr>
          <a:xfrm>
            <a:off x="1063725" y="3055998"/>
            <a:ext cx="1951659" cy="282663"/>
          </a:xfrm>
          <a:prstGeom prst="rect">
            <a:avLst/>
          </a:prstGeom>
        </p:spPr>
        <p:txBody>
          <a:bodyPr lIns="0" tIns="0" rIns="0" bIns="0" anchor="t"/>
          <a:lstStyle>
            <a:lvl1pPr marL="0" indent="0" algn="ctr">
              <a:lnSpc>
                <a:spcPct val="100000"/>
              </a:lnSpc>
              <a:buNone/>
              <a:defRPr sz="900" b="1"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
        <p:nvSpPr>
          <p:cNvPr id="74" name="Text Placeholder 75"/>
          <p:cNvSpPr>
            <a:spLocks noGrp="1"/>
          </p:cNvSpPr>
          <p:nvPr>
            <p:ph type="body" sz="quarter" idx="24" hasCustomPrompt="1"/>
          </p:nvPr>
        </p:nvSpPr>
        <p:spPr>
          <a:xfrm>
            <a:off x="3589360" y="3444400"/>
            <a:ext cx="1951659" cy="733085"/>
          </a:xfrm>
          <a:prstGeom prst="rect">
            <a:avLst/>
          </a:prstGeom>
        </p:spPr>
        <p:txBody>
          <a:bodyPr lIns="0" tIns="0" rIns="0" bIns="0" anchor="t"/>
          <a:lstStyle>
            <a:lvl1pPr marL="0" indent="0" algn="ctr">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75" name="Text Placeholder 75"/>
          <p:cNvSpPr>
            <a:spLocks noGrp="1"/>
          </p:cNvSpPr>
          <p:nvPr>
            <p:ph type="body" sz="quarter" idx="25" hasCustomPrompt="1"/>
          </p:nvPr>
        </p:nvSpPr>
        <p:spPr>
          <a:xfrm>
            <a:off x="3589360" y="3055998"/>
            <a:ext cx="1951659" cy="282663"/>
          </a:xfrm>
          <a:prstGeom prst="rect">
            <a:avLst/>
          </a:prstGeom>
        </p:spPr>
        <p:txBody>
          <a:bodyPr lIns="0" tIns="0" rIns="0" bIns="0" anchor="t"/>
          <a:lstStyle>
            <a:lvl1pPr marL="0" indent="0" algn="ctr">
              <a:lnSpc>
                <a:spcPct val="100000"/>
              </a:lnSpc>
              <a:buNone/>
              <a:defRPr sz="900" b="1"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
        <p:nvSpPr>
          <p:cNvPr id="77" name="Text Placeholder 75"/>
          <p:cNvSpPr>
            <a:spLocks noGrp="1"/>
          </p:cNvSpPr>
          <p:nvPr>
            <p:ph type="body" sz="quarter" idx="27" hasCustomPrompt="1"/>
          </p:nvPr>
        </p:nvSpPr>
        <p:spPr>
          <a:xfrm>
            <a:off x="6125900" y="3444400"/>
            <a:ext cx="1951659" cy="733085"/>
          </a:xfrm>
          <a:prstGeom prst="rect">
            <a:avLst/>
          </a:prstGeom>
        </p:spPr>
        <p:txBody>
          <a:bodyPr lIns="0" tIns="0" rIns="0" bIns="0" anchor="t"/>
          <a:lstStyle>
            <a:lvl1pPr marL="0" indent="0" algn="ctr">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78" name="Text Placeholder 75"/>
          <p:cNvSpPr>
            <a:spLocks noGrp="1"/>
          </p:cNvSpPr>
          <p:nvPr>
            <p:ph type="body" sz="quarter" idx="28" hasCustomPrompt="1"/>
          </p:nvPr>
        </p:nvSpPr>
        <p:spPr>
          <a:xfrm>
            <a:off x="6125900" y="3055998"/>
            <a:ext cx="1951659" cy="282663"/>
          </a:xfrm>
          <a:prstGeom prst="rect">
            <a:avLst/>
          </a:prstGeom>
        </p:spPr>
        <p:txBody>
          <a:bodyPr lIns="0" tIns="0" rIns="0" bIns="0" anchor="t"/>
          <a:lstStyle>
            <a:lvl1pPr marL="0" indent="0" algn="ctr">
              <a:lnSpc>
                <a:spcPct val="100000"/>
              </a:lnSpc>
              <a:buNone/>
              <a:defRPr sz="900" b="1"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Tree>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tatement slide">
    <p:spTree>
      <p:nvGrpSpPr>
        <p:cNvPr id="1" name=""/>
        <p:cNvGrpSpPr/>
        <p:nvPr/>
      </p:nvGrpSpPr>
      <p:grpSpPr>
        <a:xfrm>
          <a:off x="0" y="0"/>
          <a:ext cx="0" cy="0"/>
          <a:chOff x="0" y="0"/>
          <a:chExt cx="0" cy="0"/>
        </a:xfrm>
      </p:grpSpPr>
      <p:pic>
        <p:nvPicPr>
          <p:cNvPr id="23" name="Picture 2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40" y="0"/>
            <a:ext cx="4571960" cy="5143500"/>
          </a:xfrm>
          <a:prstGeom prst="rect">
            <a:avLst/>
          </a:prstGeom>
        </p:spPr>
      </p:pic>
      <p:pic>
        <p:nvPicPr>
          <p:cNvPr id="22" name="Picture 2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sp>
        <p:nvSpPr>
          <p:cNvPr id="68" name="Text Placeholder 79"/>
          <p:cNvSpPr>
            <a:spLocks noGrp="1"/>
          </p:cNvSpPr>
          <p:nvPr>
            <p:ph type="body" sz="quarter" idx="14" hasCustomPrompt="1"/>
          </p:nvPr>
        </p:nvSpPr>
        <p:spPr>
          <a:xfrm>
            <a:off x="1535662" y="1230493"/>
            <a:ext cx="6140101" cy="2773839"/>
          </a:xfrm>
          <a:prstGeom prst="rect">
            <a:avLst/>
          </a:prstGeom>
        </p:spPr>
        <p:txBody>
          <a:bodyPr lIns="0" tIns="0" rIns="0" bIns="0" anchor="ctr"/>
          <a:lstStyle>
            <a:lvl1pPr marL="0" indent="0" algn="ctr">
              <a:buNone/>
              <a:defRPr sz="4100" b="1" baseline="0">
                <a:solidFill>
                  <a:srgbClr val="FBC02D"/>
                </a:solidFill>
                <a:latin typeface="Helvetica Neue" charset="0"/>
                <a:ea typeface="Helvetica Neue" charset="0"/>
                <a:cs typeface="Helvetica Neue" charset="0"/>
              </a:defRPr>
            </a:lvl1pPr>
          </a:lstStyle>
          <a:p>
            <a:pPr lvl="0"/>
            <a:r>
              <a:rPr lang="en-US" dirty="0"/>
              <a:t>Click to add your statement copy.</a:t>
            </a:r>
          </a:p>
        </p:txBody>
      </p:sp>
    </p:spTree>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tement Slide (blue)">
    <p:spTree>
      <p:nvGrpSpPr>
        <p:cNvPr id="1" name=""/>
        <p:cNvGrpSpPr/>
        <p:nvPr/>
      </p:nvGrpSpPr>
      <p:grpSpPr>
        <a:xfrm>
          <a:off x="0" y="0"/>
          <a:ext cx="0" cy="0"/>
          <a:chOff x="0" y="0"/>
          <a:chExt cx="0" cy="0"/>
        </a:xfrm>
      </p:grpSpPr>
      <p:sp>
        <p:nvSpPr>
          <p:cNvPr id="23" name="object 2"/>
          <p:cNvSpPr/>
          <p:nvPr userDrawn="1"/>
        </p:nvSpPr>
        <p:spPr>
          <a:xfrm>
            <a:off x="0" y="289"/>
            <a:ext cx="9144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solidFill>
            <a:srgbClr val="FBC02D"/>
          </a:soli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24" name="Picture 2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42" y="-62"/>
            <a:ext cx="9144142" cy="5143625"/>
          </a:xfrm>
          <a:prstGeom prst="rect">
            <a:avLst/>
          </a:prstGeom>
        </p:spPr>
      </p:pic>
      <p:pic>
        <p:nvPicPr>
          <p:cNvPr id="25" name="Picture 2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72040" y="0"/>
            <a:ext cx="4571960" cy="5143500"/>
          </a:xfrm>
          <a:prstGeom prst="rect">
            <a:avLst/>
          </a:prstGeom>
        </p:spPr>
      </p:pic>
      <p:sp>
        <p:nvSpPr>
          <p:cNvPr id="67" name="Text Placeholder 79"/>
          <p:cNvSpPr>
            <a:spLocks noGrp="1"/>
          </p:cNvSpPr>
          <p:nvPr>
            <p:ph type="body" sz="quarter" idx="14" hasCustomPrompt="1"/>
          </p:nvPr>
        </p:nvSpPr>
        <p:spPr>
          <a:xfrm>
            <a:off x="1535662" y="1230493"/>
            <a:ext cx="6140101" cy="2773839"/>
          </a:xfrm>
          <a:prstGeom prst="rect">
            <a:avLst/>
          </a:prstGeom>
        </p:spPr>
        <p:txBody>
          <a:bodyPr lIns="0" tIns="0" rIns="0" bIns="0" anchor="ctr"/>
          <a:lstStyle>
            <a:lvl1pPr marL="0" indent="0" algn="ctr">
              <a:buNone/>
              <a:defRPr sz="4100" b="1" baseline="0">
                <a:solidFill>
                  <a:srgbClr val="232642"/>
                </a:solidFill>
                <a:latin typeface="Helvetica Neue" charset="0"/>
                <a:ea typeface="Helvetica Neue" charset="0"/>
                <a:cs typeface="Helvetica Neue" charset="0"/>
              </a:defRPr>
            </a:lvl1pPr>
          </a:lstStyle>
          <a:p>
            <a:pPr lvl="0"/>
            <a:r>
              <a:rPr lang="en-US" dirty="0"/>
              <a:t>Click to add your statement copy.</a:t>
            </a:r>
          </a:p>
        </p:txBody>
      </p:sp>
    </p:spTree>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Graph (Landscape)">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72040" y="0"/>
            <a:ext cx="4571960" cy="5143500"/>
          </a:xfrm>
          <a:prstGeom prst="rect">
            <a:avLst/>
          </a:prstGeom>
        </p:spPr>
      </p:pic>
      <p:sp>
        <p:nvSpPr>
          <p:cNvPr id="7" name="Content Placeholder 6"/>
          <p:cNvSpPr>
            <a:spLocks noGrp="1"/>
          </p:cNvSpPr>
          <p:nvPr>
            <p:ph sz="quarter" idx="15" hasCustomPrompt="1"/>
          </p:nvPr>
        </p:nvSpPr>
        <p:spPr>
          <a:xfrm>
            <a:off x="378028" y="1393453"/>
            <a:ext cx="6418489" cy="2737809"/>
          </a:xfrm>
          <a:prstGeom prst="rect">
            <a:avLst/>
          </a:prstGeom>
        </p:spPr>
        <p:txBody>
          <a:bodyPr lIns="41570" tIns="20785" rIns="41570" bIns="20785" anchor="ctr"/>
          <a:lstStyle>
            <a:lvl1pPr marL="0" indent="0" algn="ctr">
              <a:buNone/>
              <a:defRPr/>
            </a:lvl1pPr>
          </a:lstStyle>
          <a:p>
            <a:pPr lvl="0"/>
            <a:r>
              <a:rPr lang="en-US" b="1" i="0" dirty="0">
                <a:latin typeface="Helvetica Neue" charset="0"/>
                <a:ea typeface="Helvetica Neue" charset="0"/>
                <a:cs typeface="Helvetica Neue" charset="0"/>
              </a:rPr>
              <a:t>Click to add graphs </a:t>
            </a:r>
          </a:p>
          <a:p>
            <a:pPr lvl="0"/>
            <a:r>
              <a:rPr lang="en-US" b="1" i="0" dirty="0">
                <a:latin typeface="Helvetica Neue" charset="0"/>
                <a:ea typeface="Helvetica Neue" charset="0"/>
                <a:cs typeface="Helvetica Neue" charset="0"/>
              </a:rPr>
              <a:t>and content</a:t>
            </a:r>
            <a:endParaRPr lang="en-US" dirty="0"/>
          </a:p>
        </p:txBody>
      </p:sp>
      <p:sp>
        <p:nvSpPr>
          <p:cNvPr id="6" name="Text Placeholder 75"/>
          <p:cNvSpPr>
            <a:spLocks noGrp="1"/>
          </p:cNvSpPr>
          <p:nvPr>
            <p:ph type="body" sz="quarter" idx="11" hasCustomPrompt="1"/>
          </p:nvPr>
        </p:nvSpPr>
        <p:spPr>
          <a:xfrm>
            <a:off x="6963230" y="1392841"/>
            <a:ext cx="1802086" cy="2731766"/>
          </a:xfrm>
          <a:prstGeom prst="rect">
            <a:avLst/>
          </a:prstGeom>
        </p:spPr>
        <p:txBody>
          <a:bodyPr lIns="0" tIns="0" rIns="0" bIns="0" anchor="ctr"/>
          <a:lstStyle>
            <a:lvl1pPr marL="0" indent="0">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8" name="Text Placeholder 79"/>
          <p:cNvSpPr>
            <a:spLocks noGrp="1"/>
          </p:cNvSpPr>
          <p:nvPr>
            <p:ph type="body" sz="quarter" idx="14" hasCustomPrompt="1"/>
          </p:nvPr>
        </p:nvSpPr>
        <p:spPr>
          <a:xfrm>
            <a:off x="2230670" y="359426"/>
            <a:ext cx="4680259" cy="901572"/>
          </a:xfrm>
          <a:prstGeom prst="rect">
            <a:avLst/>
          </a:prstGeom>
        </p:spPr>
        <p:txBody>
          <a:bodyPr lIns="0" tIns="0" rIns="0" bIns="0" anchor="ctr"/>
          <a:lstStyle>
            <a:lvl1pPr marL="0" indent="0" algn="ctr">
              <a:buNone/>
              <a:defRPr sz="2800" b="1" baseline="0">
                <a:solidFill>
                  <a:srgbClr val="FBC02D"/>
                </a:solidFill>
                <a:latin typeface="Helvetica Neue" charset="0"/>
                <a:ea typeface="Helvetica Neue" charset="0"/>
                <a:cs typeface="Helvetica Neue" charset="0"/>
              </a:defRPr>
            </a:lvl1pPr>
          </a:lstStyle>
          <a:p>
            <a:pPr lvl="0"/>
            <a:r>
              <a:rPr lang="en-US" dirty="0"/>
              <a:t>Click to add your title copy.</a:t>
            </a: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Graph, Title and Body Copy">
    <p:spTree>
      <p:nvGrpSpPr>
        <p:cNvPr id="1" name=""/>
        <p:cNvGrpSpPr/>
        <p:nvPr/>
      </p:nvGrpSpPr>
      <p:grpSpPr>
        <a:xfrm>
          <a:off x="0" y="0"/>
          <a:ext cx="0" cy="0"/>
          <a:chOff x="0" y="0"/>
          <a:chExt cx="0" cy="0"/>
        </a:xfrm>
      </p:grpSpPr>
      <p:sp>
        <p:nvSpPr>
          <p:cNvPr id="10" name="object 2"/>
          <p:cNvSpPr/>
          <p:nvPr userDrawn="1"/>
        </p:nvSpPr>
        <p:spPr>
          <a:xfrm>
            <a:off x="4572000" y="290"/>
            <a:ext cx="4572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solidFill>
            <a:srgbClr val="FBC02D"/>
          </a:soli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40" y="0"/>
            <a:ext cx="4571960" cy="5143500"/>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sp>
        <p:nvSpPr>
          <p:cNvPr id="71" name="Text Placeholder 75"/>
          <p:cNvSpPr>
            <a:spLocks noGrp="1"/>
          </p:cNvSpPr>
          <p:nvPr>
            <p:ph type="body" sz="quarter" idx="11" hasCustomPrompt="1"/>
          </p:nvPr>
        </p:nvSpPr>
        <p:spPr>
          <a:xfrm>
            <a:off x="5364556" y="2502439"/>
            <a:ext cx="3012755" cy="1518201"/>
          </a:xfrm>
          <a:prstGeom prst="rect">
            <a:avLst/>
          </a:prstGeom>
        </p:spPr>
        <p:txBody>
          <a:bodyPr lIns="0" tIns="0" rIns="0" bIns="0" anchor="ctr"/>
          <a:lstStyle>
            <a:lvl1pPr marL="0" indent="0">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25" name="Text Placeholder 79"/>
          <p:cNvSpPr>
            <a:spLocks noGrp="1"/>
          </p:cNvSpPr>
          <p:nvPr>
            <p:ph type="body" sz="quarter" idx="13" hasCustomPrompt="1"/>
          </p:nvPr>
        </p:nvSpPr>
        <p:spPr>
          <a:xfrm>
            <a:off x="5364354" y="1185518"/>
            <a:ext cx="3012957" cy="1316920"/>
          </a:xfrm>
          <a:prstGeom prst="rect">
            <a:avLst/>
          </a:prstGeom>
        </p:spPr>
        <p:txBody>
          <a:bodyPr lIns="0" tIns="0" rIns="0" bIns="0" anchor="ctr"/>
          <a:lstStyle>
            <a:lvl1pPr marL="0" indent="0" algn="l">
              <a:buNone/>
              <a:defRPr sz="2800" b="1" baseline="0">
                <a:solidFill>
                  <a:srgbClr val="232642"/>
                </a:solidFill>
                <a:latin typeface="Helvetica Neue" charset="0"/>
                <a:ea typeface="Helvetica Neue" charset="0"/>
                <a:cs typeface="Helvetica Neue" charset="0"/>
              </a:defRPr>
            </a:lvl1pPr>
          </a:lstStyle>
          <a:p>
            <a:pPr lvl="0"/>
            <a:r>
              <a:rPr lang="en-US" dirty="0"/>
              <a:t>Click to add your title copy.</a:t>
            </a:r>
          </a:p>
        </p:txBody>
      </p:sp>
      <p:sp>
        <p:nvSpPr>
          <p:cNvPr id="9" name="Content Placeholder 2"/>
          <p:cNvSpPr>
            <a:spLocks noGrp="1"/>
          </p:cNvSpPr>
          <p:nvPr>
            <p:ph sz="quarter" idx="14" hasCustomPrompt="1"/>
          </p:nvPr>
        </p:nvSpPr>
        <p:spPr>
          <a:xfrm>
            <a:off x="1" y="0"/>
            <a:ext cx="4573083" cy="5142779"/>
          </a:xfrm>
          <a:prstGeom prst="rect">
            <a:avLst/>
          </a:prstGeom>
        </p:spPr>
        <p:txBody>
          <a:bodyPr lIns="41570" tIns="20785" rIns="41570" bIns="20785" anchor="ctr"/>
          <a:lstStyle>
            <a:lvl1pPr marL="0" indent="0" algn="ctr">
              <a:buNone/>
              <a:defRPr b="1" i="0" baseline="0">
                <a:latin typeface="Helvetica Neue" charset="0"/>
                <a:ea typeface="Helvetica Neue" charset="0"/>
                <a:cs typeface="Helvetica Neue" charset="0"/>
              </a:defRPr>
            </a:lvl1pPr>
          </a:lstStyle>
          <a:p>
            <a:pPr lvl="0"/>
            <a:r>
              <a:rPr lang="en-US" b="1" i="0" dirty="0">
                <a:latin typeface="Helvetica Neue" charset="0"/>
                <a:ea typeface="Helvetica Neue" charset="0"/>
                <a:cs typeface="Helvetica Neue" charset="0"/>
              </a:rPr>
              <a:t>Click to add graphs </a:t>
            </a:r>
          </a:p>
          <a:p>
            <a:pPr lvl="0"/>
            <a:r>
              <a:rPr lang="en-US" b="1" i="0" dirty="0">
                <a:latin typeface="Helvetica Neue" charset="0"/>
                <a:ea typeface="Helvetica Neue" charset="0"/>
                <a:cs typeface="Helvetica Neue" charset="0"/>
              </a:rPr>
              <a:t>and content</a:t>
            </a:r>
            <a:endParaRPr lang="en-US" dirty="0"/>
          </a:p>
        </p:txBody>
      </p:sp>
    </p:spTree>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Graph and Body Copy">
    <p:spTree>
      <p:nvGrpSpPr>
        <p:cNvPr id="1" name=""/>
        <p:cNvGrpSpPr/>
        <p:nvPr/>
      </p:nvGrpSpPr>
      <p:grpSpPr>
        <a:xfrm>
          <a:off x="0" y="0"/>
          <a:ext cx="0" cy="0"/>
          <a:chOff x="0" y="0"/>
          <a:chExt cx="0" cy="0"/>
        </a:xfrm>
      </p:grpSpPr>
      <p:sp>
        <p:nvSpPr>
          <p:cNvPr id="6" name="object 2"/>
          <p:cNvSpPr/>
          <p:nvPr userDrawn="1"/>
        </p:nvSpPr>
        <p:spPr>
          <a:xfrm>
            <a:off x="4572000" y="290"/>
            <a:ext cx="4572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solidFill>
            <a:srgbClr val="FBC02D"/>
          </a:soli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sp>
        <p:nvSpPr>
          <p:cNvPr id="9" name="Content Placeholder 2"/>
          <p:cNvSpPr>
            <a:spLocks noGrp="1"/>
          </p:cNvSpPr>
          <p:nvPr>
            <p:ph sz="quarter" idx="14" hasCustomPrompt="1"/>
          </p:nvPr>
        </p:nvSpPr>
        <p:spPr>
          <a:xfrm>
            <a:off x="1" y="0"/>
            <a:ext cx="4573083" cy="5142779"/>
          </a:xfrm>
          <a:prstGeom prst="rect">
            <a:avLst/>
          </a:prstGeom>
        </p:spPr>
        <p:txBody>
          <a:bodyPr lIns="41570" tIns="20785" rIns="41570" bIns="20785" anchor="ctr"/>
          <a:lstStyle>
            <a:lvl1pPr marL="0" indent="0" algn="ctr">
              <a:buNone/>
              <a:defRPr b="1" i="0" baseline="0">
                <a:latin typeface="Helvetica Neue" charset="0"/>
                <a:ea typeface="Helvetica Neue" charset="0"/>
                <a:cs typeface="Helvetica Neue" charset="0"/>
              </a:defRPr>
            </a:lvl1pPr>
          </a:lstStyle>
          <a:p>
            <a:pPr lvl="0"/>
            <a:r>
              <a:rPr lang="en-US" b="1" i="0" dirty="0">
                <a:latin typeface="Helvetica Neue" charset="0"/>
                <a:ea typeface="Helvetica Neue" charset="0"/>
                <a:cs typeface="Helvetica Neue" charset="0"/>
              </a:rPr>
              <a:t>Click to add graphs </a:t>
            </a:r>
          </a:p>
          <a:p>
            <a:pPr lvl="0"/>
            <a:r>
              <a:rPr lang="en-US" b="1" i="0" dirty="0">
                <a:latin typeface="Helvetica Neue" charset="0"/>
                <a:ea typeface="Helvetica Neue" charset="0"/>
                <a:cs typeface="Helvetica Neue" charset="0"/>
              </a:rPr>
              <a:t>and content</a:t>
            </a:r>
            <a:endParaRPr lang="en-US" dirty="0"/>
          </a:p>
        </p:txBody>
      </p:sp>
      <p:sp>
        <p:nvSpPr>
          <p:cNvPr id="8" name="Text Placeholder 75"/>
          <p:cNvSpPr>
            <a:spLocks noGrp="1"/>
          </p:cNvSpPr>
          <p:nvPr>
            <p:ph type="body" sz="quarter" idx="11" hasCustomPrompt="1"/>
          </p:nvPr>
        </p:nvSpPr>
        <p:spPr>
          <a:xfrm>
            <a:off x="5364556" y="1064411"/>
            <a:ext cx="3012755" cy="3060196"/>
          </a:xfrm>
          <a:prstGeom prst="rect">
            <a:avLst/>
          </a:prstGeom>
        </p:spPr>
        <p:txBody>
          <a:bodyPr lIns="0" tIns="0" rIns="0" bIns="0" anchor="ctr"/>
          <a:lstStyle>
            <a:lvl1pPr marL="0" indent="0">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72040" y="0"/>
            <a:ext cx="4571960" cy="5143500"/>
          </a:xfrm>
          <a:prstGeom prst="rect">
            <a:avLst/>
          </a:prstGeom>
        </p:spPr>
      </p:pic>
    </p:spTree>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Blank">
    <p:spTree>
      <p:nvGrpSpPr>
        <p:cNvPr id="1" name=""/>
        <p:cNvGrpSpPr/>
        <p:nvPr/>
      </p:nvGrpSpPr>
      <p:grpSpPr>
        <a:xfrm>
          <a:off x="0" y="0"/>
          <a:ext cx="0" cy="0"/>
          <a:chOff x="0" y="0"/>
          <a:chExt cx="0" cy="0"/>
        </a:xfrm>
      </p:grpSpPr>
      <p:pic>
        <p:nvPicPr>
          <p:cNvPr id="73" name="Picture 7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748" y="399"/>
            <a:ext cx="4571252" cy="5142704"/>
          </a:xfrm>
          <a:prstGeom prst="rect">
            <a:avLst/>
          </a:prstGeom>
        </p:spPr>
      </p:pic>
      <p:pic>
        <p:nvPicPr>
          <p:cNvPr id="72" name="Picture 7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23"/>
            <a:ext cx="9144000" cy="5143546"/>
          </a:xfrm>
          <a:prstGeom prst="rect">
            <a:avLst/>
          </a:prstGeom>
        </p:spPr>
      </p:pic>
      <p:sp>
        <p:nvSpPr>
          <p:cNvPr id="71" name="Text Placeholder 79"/>
          <p:cNvSpPr>
            <a:spLocks noGrp="1"/>
          </p:cNvSpPr>
          <p:nvPr>
            <p:ph type="body" sz="quarter" idx="12" hasCustomPrompt="1"/>
          </p:nvPr>
        </p:nvSpPr>
        <p:spPr>
          <a:xfrm>
            <a:off x="760986" y="1754293"/>
            <a:ext cx="2980374" cy="1669097"/>
          </a:xfrm>
          <a:prstGeom prst="rect">
            <a:avLst/>
          </a:prstGeom>
        </p:spPr>
        <p:txBody>
          <a:bodyPr lIns="0" tIns="0" rIns="0" bIns="0" anchor="ctr"/>
          <a:lstStyle>
            <a:lvl1pPr marL="0" indent="0" algn="l">
              <a:buNone/>
              <a:defRPr sz="2800" b="1" baseline="0">
                <a:solidFill>
                  <a:srgbClr val="232642"/>
                </a:solidFill>
                <a:latin typeface="Helvetica Neue" charset="0"/>
                <a:ea typeface="Helvetica Neue" charset="0"/>
                <a:cs typeface="Helvetica Neue" charset="0"/>
              </a:defRPr>
            </a:lvl1pPr>
          </a:lstStyle>
          <a:p>
            <a:pPr lvl="0"/>
            <a:r>
              <a:rPr lang="en-US" dirty="0"/>
              <a:t>Click to add your title copy.</a:t>
            </a:r>
          </a:p>
        </p:txBody>
      </p:sp>
    </p:spTree>
    <p:extLst>
      <p:ext uri="{BB962C8B-B14F-4D97-AF65-F5344CB8AC3E}">
        <p14:creationId xmlns:p14="http://schemas.microsoft.com/office/powerpoint/2010/main" val="205464098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nd full width textbox">
    <p:spTree>
      <p:nvGrpSpPr>
        <p:cNvPr id="1" name=""/>
        <p:cNvGrpSpPr/>
        <p:nvPr/>
      </p:nvGrpSpPr>
      <p:grpSpPr>
        <a:xfrm>
          <a:off x="0" y="0"/>
          <a:ext cx="0" cy="0"/>
          <a:chOff x="0" y="0"/>
          <a:chExt cx="0" cy="0"/>
        </a:xfrm>
      </p:grpSpPr>
      <p:pic>
        <p:nvPicPr>
          <p:cNvPr id="22" name="Picture 2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40" y="0"/>
            <a:ext cx="4571960" cy="5143500"/>
          </a:xfrm>
          <a:prstGeom prst="rect">
            <a:avLst/>
          </a:prstGeom>
        </p:spPr>
      </p:pic>
      <p:pic>
        <p:nvPicPr>
          <p:cNvPr id="21" name="Picture 2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sp>
        <p:nvSpPr>
          <p:cNvPr id="5" name="Text Placeholder 79"/>
          <p:cNvSpPr>
            <a:spLocks noGrp="1"/>
          </p:cNvSpPr>
          <p:nvPr>
            <p:ph type="body" sz="quarter" idx="14" hasCustomPrompt="1"/>
          </p:nvPr>
        </p:nvSpPr>
        <p:spPr>
          <a:xfrm>
            <a:off x="2230670" y="359426"/>
            <a:ext cx="4680259" cy="901572"/>
          </a:xfrm>
          <a:prstGeom prst="rect">
            <a:avLst/>
          </a:prstGeom>
        </p:spPr>
        <p:txBody>
          <a:bodyPr lIns="0" tIns="0" rIns="0" bIns="0" anchor="ctr"/>
          <a:lstStyle>
            <a:lvl1pPr marL="0" indent="0" algn="ctr">
              <a:buNone/>
              <a:defRPr sz="2800" b="1" baseline="0">
                <a:solidFill>
                  <a:srgbClr val="FBC02D"/>
                </a:solidFill>
                <a:latin typeface="Helvetica Neue" charset="0"/>
                <a:ea typeface="Helvetica Neue" charset="0"/>
                <a:cs typeface="Helvetica Neue" charset="0"/>
              </a:defRPr>
            </a:lvl1pPr>
          </a:lstStyle>
          <a:p>
            <a:pPr lvl="0"/>
            <a:r>
              <a:rPr lang="en-US" dirty="0"/>
              <a:t>Click to add your title copy.</a:t>
            </a:r>
          </a:p>
        </p:txBody>
      </p:sp>
      <p:sp>
        <p:nvSpPr>
          <p:cNvPr id="6" name="Text Placeholder 75"/>
          <p:cNvSpPr>
            <a:spLocks noGrp="1"/>
          </p:cNvSpPr>
          <p:nvPr>
            <p:ph type="body" sz="quarter" idx="11" hasCustomPrompt="1"/>
          </p:nvPr>
        </p:nvSpPr>
        <p:spPr>
          <a:xfrm>
            <a:off x="764345" y="1581149"/>
            <a:ext cx="7615311" cy="2543457"/>
          </a:xfrm>
          <a:prstGeom prst="rect">
            <a:avLst/>
          </a:prstGeom>
        </p:spPr>
        <p:txBody>
          <a:bodyPr lIns="0" tIns="0" rIns="0" bIns="0" anchor="ctr"/>
          <a:lstStyle>
            <a:lvl1pPr marL="0" indent="0">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nd two text boxes">
    <p:spTree>
      <p:nvGrpSpPr>
        <p:cNvPr id="1" name=""/>
        <p:cNvGrpSpPr/>
        <p:nvPr/>
      </p:nvGrpSpPr>
      <p:grpSpPr>
        <a:xfrm>
          <a:off x="0" y="0"/>
          <a:ext cx="0" cy="0"/>
          <a:chOff x="0" y="0"/>
          <a:chExt cx="0" cy="0"/>
        </a:xfrm>
      </p:grpSpPr>
      <p:pic>
        <p:nvPicPr>
          <p:cNvPr id="22" name="Picture 2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40" y="0"/>
            <a:ext cx="4571960" cy="5143500"/>
          </a:xfrm>
          <a:prstGeom prst="rect">
            <a:avLst/>
          </a:prstGeom>
        </p:spPr>
      </p:pic>
      <p:pic>
        <p:nvPicPr>
          <p:cNvPr id="21" name="Picture 2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sp>
        <p:nvSpPr>
          <p:cNvPr id="5" name="Text Placeholder 79"/>
          <p:cNvSpPr>
            <a:spLocks noGrp="1"/>
          </p:cNvSpPr>
          <p:nvPr>
            <p:ph type="body" sz="quarter" idx="14" hasCustomPrompt="1"/>
          </p:nvPr>
        </p:nvSpPr>
        <p:spPr>
          <a:xfrm>
            <a:off x="2230670" y="359426"/>
            <a:ext cx="4680259" cy="901572"/>
          </a:xfrm>
          <a:prstGeom prst="rect">
            <a:avLst/>
          </a:prstGeom>
        </p:spPr>
        <p:txBody>
          <a:bodyPr lIns="0" tIns="0" rIns="0" bIns="0" anchor="ctr"/>
          <a:lstStyle>
            <a:lvl1pPr marL="0" indent="0" algn="ctr">
              <a:buNone/>
              <a:defRPr sz="2800" b="1" baseline="0">
                <a:solidFill>
                  <a:srgbClr val="FBC02D"/>
                </a:solidFill>
                <a:latin typeface="Helvetica Neue" charset="0"/>
                <a:ea typeface="Helvetica Neue" charset="0"/>
                <a:cs typeface="Helvetica Neue" charset="0"/>
              </a:defRPr>
            </a:lvl1pPr>
          </a:lstStyle>
          <a:p>
            <a:pPr lvl="0"/>
            <a:r>
              <a:rPr lang="en-US" dirty="0"/>
              <a:t>Click to add your title copy.</a:t>
            </a:r>
          </a:p>
        </p:txBody>
      </p:sp>
      <p:sp>
        <p:nvSpPr>
          <p:cNvPr id="6" name="Text Placeholder 75"/>
          <p:cNvSpPr>
            <a:spLocks noGrp="1"/>
          </p:cNvSpPr>
          <p:nvPr>
            <p:ph type="body" sz="quarter" idx="15" hasCustomPrompt="1"/>
          </p:nvPr>
        </p:nvSpPr>
        <p:spPr>
          <a:xfrm>
            <a:off x="4648200" y="1581149"/>
            <a:ext cx="3731455" cy="2543457"/>
          </a:xfrm>
          <a:prstGeom prst="rect">
            <a:avLst/>
          </a:prstGeom>
        </p:spPr>
        <p:txBody>
          <a:bodyPr lIns="0" tIns="0" rIns="0" bIns="0" anchor="ctr"/>
          <a:lstStyle>
            <a:lvl1pPr marL="0" indent="0">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7" name="Text Placeholder 75"/>
          <p:cNvSpPr>
            <a:spLocks noGrp="1"/>
          </p:cNvSpPr>
          <p:nvPr>
            <p:ph type="body" sz="quarter" idx="11" hasCustomPrompt="1"/>
          </p:nvPr>
        </p:nvSpPr>
        <p:spPr>
          <a:xfrm>
            <a:off x="764345" y="1581149"/>
            <a:ext cx="3731455" cy="2543457"/>
          </a:xfrm>
          <a:prstGeom prst="rect">
            <a:avLst/>
          </a:prstGeom>
        </p:spPr>
        <p:txBody>
          <a:bodyPr lIns="0" tIns="0" rIns="0" bIns="0" anchor="ctr"/>
          <a:lstStyle>
            <a:lvl1pPr marL="0" indent="0">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Tree>
    <p:extLst>
      <p:ext uri="{BB962C8B-B14F-4D97-AF65-F5344CB8AC3E}">
        <p14:creationId xmlns:p14="http://schemas.microsoft.com/office/powerpoint/2010/main" val="60018009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left text/right graphic">
    <p:spTree>
      <p:nvGrpSpPr>
        <p:cNvPr id="1" name=""/>
        <p:cNvGrpSpPr/>
        <p:nvPr/>
      </p:nvGrpSpPr>
      <p:grpSpPr>
        <a:xfrm>
          <a:off x="0" y="0"/>
          <a:ext cx="0" cy="0"/>
          <a:chOff x="0" y="0"/>
          <a:chExt cx="0" cy="0"/>
        </a:xfrm>
      </p:grpSpPr>
      <p:pic>
        <p:nvPicPr>
          <p:cNvPr id="22" name="Picture 2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40" y="0"/>
            <a:ext cx="4571960" cy="5143500"/>
          </a:xfrm>
          <a:prstGeom prst="rect">
            <a:avLst/>
          </a:prstGeom>
        </p:spPr>
      </p:pic>
      <p:pic>
        <p:nvPicPr>
          <p:cNvPr id="21" name="Picture 2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sp>
        <p:nvSpPr>
          <p:cNvPr id="5" name="Text Placeholder 79"/>
          <p:cNvSpPr>
            <a:spLocks noGrp="1"/>
          </p:cNvSpPr>
          <p:nvPr>
            <p:ph type="body" sz="quarter" idx="14" hasCustomPrompt="1"/>
          </p:nvPr>
        </p:nvSpPr>
        <p:spPr>
          <a:xfrm>
            <a:off x="2230670" y="359426"/>
            <a:ext cx="4680259" cy="901572"/>
          </a:xfrm>
          <a:prstGeom prst="rect">
            <a:avLst/>
          </a:prstGeom>
        </p:spPr>
        <p:txBody>
          <a:bodyPr lIns="0" tIns="0" rIns="0" bIns="0" anchor="ctr"/>
          <a:lstStyle>
            <a:lvl1pPr marL="0" indent="0" algn="ctr">
              <a:buNone/>
              <a:defRPr sz="2800" b="1" baseline="0">
                <a:solidFill>
                  <a:srgbClr val="FBC02D"/>
                </a:solidFill>
                <a:latin typeface="Helvetica Neue" charset="0"/>
                <a:ea typeface="Helvetica Neue" charset="0"/>
                <a:cs typeface="Helvetica Neue" charset="0"/>
              </a:defRPr>
            </a:lvl1pPr>
          </a:lstStyle>
          <a:p>
            <a:pPr lvl="0"/>
            <a:r>
              <a:rPr lang="en-US" dirty="0"/>
              <a:t>Click to add your title copy.</a:t>
            </a:r>
          </a:p>
        </p:txBody>
      </p:sp>
      <p:sp>
        <p:nvSpPr>
          <p:cNvPr id="6" name="Text Placeholder 75"/>
          <p:cNvSpPr>
            <a:spLocks noGrp="1"/>
          </p:cNvSpPr>
          <p:nvPr>
            <p:ph type="body" sz="quarter" idx="11" hasCustomPrompt="1"/>
          </p:nvPr>
        </p:nvSpPr>
        <p:spPr>
          <a:xfrm>
            <a:off x="764345" y="1581149"/>
            <a:ext cx="3731455" cy="2543457"/>
          </a:xfrm>
          <a:prstGeom prst="rect">
            <a:avLst/>
          </a:prstGeom>
        </p:spPr>
        <p:txBody>
          <a:bodyPr lIns="0" tIns="0" rIns="0" bIns="0" anchor="ctr"/>
          <a:lstStyle>
            <a:lvl1pPr marL="0" indent="0">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7" name="Content Placeholder 4"/>
          <p:cNvSpPr>
            <a:spLocks noGrp="1"/>
          </p:cNvSpPr>
          <p:nvPr>
            <p:ph sz="quarter" idx="16" hasCustomPrompt="1"/>
          </p:nvPr>
        </p:nvSpPr>
        <p:spPr>
          <a:xfrm>
            <a:off x="4648200" y="1581150"/>
            <a:ext cx="3733800" cy="2545200"/>
          </a:xfrm>
          <a:prstGeom prst="rect">
            <a:avLst/>
          </a:prstGeom>
        </p:spPr>
        <p:txBody>
          <a:bodyPr anchor="ctr"/>
          <a:lstStyle>
            <a:lvl1pPr marL="0" marR="0" indent="0" algn="ctr" defTabSz="415739" rtl="0" eaLnBrk="1" fontAlgn="auto" latinLnBrk="0" hangingPunct="1">
              <a:lnSpc>
                <a:spcPct val="90000"/>
              </a:lnSpc>
              <a:spcBef>
                <a:spcPts val="454"/>
              </a:spcBef>
              <a:spcAft>
                <a:spcPts val="0"/>
              </a:spcAft>
              <a:buClrTx/>
              <a:buSzTx/>
              <a:buFont typeface="Arial"/>
              <a:buNone/>
              <a:tabLst/>
              <a:defRPr sz="900">
                <a:latin typeface="Helvetica Neue" pitchFamily="2"/>
                <a:ea typeface="Helvetica Neue" pitchFamily="2"/>
                <a:cs typeface="Helvetica Neue" pitchFamily="2"/>
              </a:defRPr>
            </a:lvl1pPr>
            <a:lvl5pPr>
              <a:defRPr/>
            </a:lvl5pPr>
          </a:lstStyle>
          <a:p>
            <a:pPr marL="0" marR="0" lvl="0" indent="0" algn="l" defTabSz="415739" rtl="0" eaLnBrk="1" fontAlgn="auto" latinLnBrk="0" hangingPunct="1">
              <a:lnSpc>
                <a:spcPct val="90000"/>
              </a:lnSpc>
              <a:spcBef>
                <a:spcPts val="454"/>
              </a:spcBef>
              <a:spcAft>
                <a:spcPts val="0"/>
              </a:spcAft>
              <a:buClrTx/>
              <a:buSzTx/>
              <a:buFont typeface="Arial"/>
              <a:buNone/>
              <a:tabLst/>
              <a:defRPr/>
            </a:pPr>
            <a:r>
              <a:rPr lang="en-US" sz="900" spc="-5" dirty="0">
                <a:solidFill>
                  <a:srgbClr val="1C213F"/>
                </a:solidFill>
                <a:latin typeface="Helvetica Neue"/>
                <a:cs typeface="Helvetica Neue"/>
              </a:rPr>
              <a:t>Click to add your charts/graphics</a:t>
            </a:r>
          </a:p>
        </p:txBody>
      </p:sp>
    </p:spTree>
    <p:extLst>
      <p:ext uri="{BB962C8B-B14F-4D97-AF65-F5344CB8AC3E}">
        <p14:creationId xmlns:p14="http://schemas.microsoft.com/office/powerpoint/2010/main" val="351703780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right text/left graphic">
    <p:spTree>
      <p:nvGrpSpPr>
        <p:cNvPr id="1" name=""/>
        <p:cNvGrpSpPr/>
        <p:nvPr/>
      </p:nvGrpSpPr>
      <p:grpSpPr>
        <a:xfrm>
          <a:off x="0" y="0"/>
          <a:ext cx="0" cy="0"/>
          <a:chOff x="0" y="0"/>
          <a:chExt cx="0" cy="0"/>
        </a:xfrm>
      </p:grpSpPr>
      <p:pic>
        <p:nvPicPr>
          <p:cNvPr id="22" name="Picture 2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40" y="0"/>
            <a:ext cx="4571960" cy="5143500"/>
          </a:xfrm>
          <a:prstGeom prst="rect">
            <a:avLst/>
          </a:prstGeom>
        </p:spPr>
      </p:pic>
      <p:pic>
        <p:nvPicPr>
          <p:cNvPr id="21" name="Picture 2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sp>
        <p:nvSpPr>
          <p:cNvPr id="5" name="Text Placeholder 79"/>
          <p:cNvSpPr>
            <a:spLocks noGrp="1"/>
          </p:cNvSpPr>
          <p:nvPr>
            <p:ph type="body" sz="quarter" idx="14" hasCustomPrompt="1"/>
          </p:nvPr>
        </p:nvSpPr>
        <p:spPr>
          <a:xfrm>
            <a:off x="2230670" y="359426"/>
            <a:ext cx="4680259" cy="901572"/>
          </a:xfrm>
          <a:prstGeom prst="rect">
            <a:avLst/>
          </a:prstGeom>
        </p:spPr>
        <p:txBody>
          <a:bodyPr lIns="0" tIns="0" rIns="0" bIns="0" anchor="ctr"/>
          <a:lstStyle>
            <a:lvl1pPr marL="0" indent="0" algn="ctr">
              <a:buNone/>
              <a:defRPr sz="2800" b="1" baseline="0">
                <a:solidFill>
                  <a:srgbClr val="FBC02D"/>
                </a:solidFill>
                <a:latin typeface="Helvetica Neue" charset="0"/>
                <a:ea typeface="Helvetica Neue" charset="0"/>
                <a:cs typeface="Helvetica Neue" charset="0"/>
              </a:defRPr>
            </a:lvl1pPr>
          </a:lstStyle>
          <a:p>
            <a:pPr lvl="0"/>
            <a:r>
              <a:rPr lang="en-US" dirty="0"/>
              <a:t>Click to add your title copy.</a:t>
            </a:r>
          </a:p>
        </p:txBody>
      </p:sp>
      <p:sp>
        <p:nvSpPr>
          <p:cNvPr id="6" name="Text Placeholder 75"/>
          <p:cNvSpPr>
            <a:spLocks noGrp="1"/>
          </p:cNvSpPr>
          <p:nvPr>
            <p:ph type="body" sz="quarter" idx="15" hasCustomPrompt="1"/>
          </p:nvPr>
        </p:nvSpPr>
        <p:spPr>
          <a:xfrm>
            <a:off x="4648200" y="1581149"/>
            <a:ext cx="3731455" cy="2543457"/>
          </a:xfrm>
          <a:prstGeom prst="rect">
            <a:avLst/>
          </a:prstGeom>
        </p:spPr>
        <p:txBody>
          <a:bodyPr lIns="0" tIns="0" rIns="0" bIns="0" anchor="ctr"/>
          <a:lstStyle>
            <a:lvl1pPr marL="0" indent="0">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7" name="Content Placeholder 4"/>
          <p:cNvSpPr>
            <a:spLocks noGrp="1"/>
          </p:cNvSpPr>
          <p:nvPr>
            <p:ph sz="quarter" idx="16" hasCustomPrompt="1"/>
          </p:nvPr>
        </p:nvSpPr>
        <p:spPr>
          <a:xfrm>
            <a:off x="762000" y="1581150"/>
            <a:ext cx="3733800" cy="2545200"/>
          </a:xfrm>
          <a:prstGeom prst="rect">
            <a:avLst/>
          </a:prstGeom>
        </p:spPr>
        <p:txBody>
          <a:bodyPr anchor="ctr"/>
          <a:lstStyle>
            <a:lvl1pPr marL="0" marR="0" indent="0" algn="ctr" defTabSz="415739" rtl="0" eaLnBrk="1" fontAlgn="auto" latinLnBrk="0" hangingPunct="1">
              <a:lnSpc>
                <a:spcPct val="90000"/>
              </a:lnSpc>
              <a:spcBef>
                <a:spcPts val="454"/>
              </a:spcBef>
              <a:spcAft>
                <a:spcPts val="0"/>
              </a:spcAft>
              <a:buClrTx/>
              <a:buSzTx/>
              <a:buFont typeface="Arial"/>
              <a:buNone/>
              <a:tabLst/>
              <a:defRPr sz="900" b="0">
                <a:latin typeface="Helvetica Neue" pitchFamily="2"/>
                <a:ea typeface="Helvetica Neue" pitchFamily="2"/>
                <a:cs typeface="Helvetica Neue" pitchFamily="2"/>
              </a:defRPr>
            </a:lvl1pPr>
            <a:lvl5pPr>
              <a:defRPr/>
            </a:lvl5pPr>
          </a:lstStyle>
          <a:p>
            <a:pPr marL="0" marR="0" lvl="0" indent="0" algn="l" defTabSz="415739" rtl="0" eaLnBrk="1" fontAlgn="auto" latinLnBrk="0" hangingPunct="1">
              <a:lnSpc>
                <a:spcPct val="90000"/>
              </a:lnSpc>
              <a:spcBef>
                <a:spcPts val="454"/>
              </a:spcBef>
              <a:spcAft>
                <a:spcPts val="0"/>
              </a:spcAft>
              <a:buClrTx/>
              <a:buSzTx/>
              <a:buFont typeface="Arial"/>
              <a:buNone/>
              <a:tabLst/>
              <a:defRPr/>
            </a:pPr>
            <a:r>
              <a:rPr lang="en-US" sz="900" spc="-5" dirty="0">
                <a:solidFill>
                  <a:srgbClr val="1C213F"/>
                </a:solidFill>
                <a:latin typeface="Helvetica Neue"/>
                <a:cs typeface="Helvetica Neue"/>
              </a:rPr>
              <a:t>Click to add your charts/graphics</a:t>
            </a:r>
          </a:p>
        </p:txBody>
      </p:sp>
    </p:spTree>
    <p:extLst>
      <p:ext uri="{BB962C8B-B14F-4D97-AF65-F5344CB8AC3E}">
        <p14:creationId xmlns:p14="http://schemas.microsoft.com/office/powerpoint/2010/main" val="127543581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nd full width graphic">
    <p:spTree>
      <p:nvGrpSpPr>
        <p:cNvPr id="1" name=""/>
        <p:cNvGrpSpPr/>
        <p:nvPr/>
      </p:nvGrpSpPr>
      <p:grpSpPr>
        <a:xfrm>
          <a:off x="0" y="0"/>
          <a:ext cx="0" cy="0"/>
          <a:chOff x="0" y="0"/>
          <a:chExt cx="0" cy="0"/>
        </a:xfrm>
      </p:grpSpPr>
      <p:pic>
        <p:nvPicPr>
          <p:cNvPr id="22" name="Picture 2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40" y="0"/>
            <a:ext cx="4571960" cy="5143500"/>
          </a:xfrm>
          <a:prstGeom prst="rect">
            <a:avLst/>
          </a:prstGeom>
        </p:spPr>
      </p:pic>
      <p:pic>
        <p:nvPicPr>
          <p:cNvPr id="21" name="Picture 2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sp>
        <p:nvSpPr>
          <p:cNvPr id="5" name="Text Placeholder 79"/>
          <p:cNvSpPr>
            <a:spLocks noGrp="1"/>
          </p:cNvSpPr>
          <p:nvPr>
            <p:ph type="body" sz="quarter" idx="14" hasCustomPrompt="1"/>
          </p:nvPr>
        </p:nvSpPr>
        <p:spPr>
          <a:xfrm>
            <a:off x="2230670" y="359426"/>
            <a:ext cx="4680259" cy="901572"/>
          </a:xfrm>
          <a:prstGeom prst="rect">
            <a:avLst/>
          </a:prstGeom>
        </p:spPr>
        <p:txBody>
          <a:bodyPr lIns="0" tIns="0" rIns="0" bIns="0" anchor="ctr"/>
          <a:lstStyle>
            <a:lvl1pPr marL="0" indent="0" algn="ctr">
              <a:buNone/>
              <a:defRPr sz="2800" b="1" baseline="0">
                <a:solidFill>
                  <a:srgbClr val="FBC02D"/>
                </a:solidFill>
                <a:latin typeface="Helvetica Neue" charset="0"/>
                <a:ea typeface="Helvetica Neue" charset="0"/>
                <a:cs typeface="Helvetica Neue" charset="0"/>
              </a:defRPr>
            </a:lvl1pPr>
          </a:lstStyle>
          <a:p>
            <a:pPr lvl="0"/>
            <a:r>
              <a:rPr lang="en-US" dirty="0"/>
              <a:t>Click to add your title copy.</a:t>
            </a:r>
          </a:p>
        </p:txBody>
      </p:sp>
      <p:sp>
        <p:nvSpPr>
          <p:cNvPr id="6" name="Content Placeholder 4"/>
          <p:cNvSpPr>
            <a:spLocks noGrp="1"/>
          </p:cNvSpPr>
          <p:nvPr>
            <p:ph sz="quarter" idx="16" hasCustomPrompt="1"/>
          </p:nvPr>
        </p:nvSpPr>
        <p:spPr>
          <a:xfrm>
            <a:off x="762000" y="1581150"/>
            <a:ext cx="7620000" cy="2545200"/>
          </a:xfrm>
          <a:prstGeom prst="rect">
            <a:avLst/>
          </a:prstGeom>
        </p:spPr>
        <p:txBody>
          <a:bodyPr anchor="ctr"/>
          <a:lstStyle>
            <a:lvl1pPr marL="0" marR="0" indent="0" algn="ctr" defTabSz="415739" rtl="0" eaLnBrk="1" fontAlgn="auto" latinLnBrk="0" hangingPunct="1">
              <a:lnSpc>
                <a:spcPct val="90000"/>
              </a:lnSpc>
              <a:spcBef>
                <a:spcPts val="454"/>
              </a:spcBef>
              <a:spcAft>
                <a:spcPts val="0"/>
              </a:spcAft>
              <a:buClrTx/>
              <a:buSzTx/>
              <a:buFont typeface="Arial"/>
              <a:buNone/>
              <a:tabLst/>
              <a:defRPr sz="900" b="0">
                <a:latin typeface="Helvetica Neue" pitchFamily="2"/>
                <a:ea typeface="Helvetica Neue" pitchFamily="2"/>
                <a:cs typeface="Helvetica Neue" pitchFamily="2"/>
              </a:defRPr>
            </a:lvl1pPr>
            <a:lvl5pPr>
              <a:defRPr/>
            </a:lvl5pPr>
          </a:lstStyle>
          <a:p>
            <a:pPr marL="0" marR="0" lvl="0" indent="0" algn="l" defTabSz="415739" rtl="0" eaLnBrk="1" fontAlgn="auto" latinLnBrk="0" hangingPunct="1">
              <a:lnSpc>
                <a:spcPct val="90000"/>
              </a:lnSpc>
              <a:spcBef>
                <a:spcPts val="454"/>
              </a:spcBef>
              <a:spcAft>
                <a:spcPts val="0"/>
              </a:spcAft>
              <a:buClrTx/>
              <a:buSzTx/>
              <a:buFont typeface="Arial"/>
              <a:buNone/>
              <a:tabLst/>
              <a:defRPr/>
            </a:pPr>
            <a:r>
              <a:rPr lang="en-US" sz="900" spc="-5" dirty="0">
                <a:solidFill>
                  <a:srgbClr val="1C213F"/>
                </a:solidFill>
                <a:latin typeface="Helvetica Neue"/>
                <a:cs typeface="Helvetica Neue"/>
              </a:rPr>
              <a:t>Click to add your charts/graphics</a:t>
            </a:r>
          </a:p>
        </p:txBody>
      </p:sp>
    </p:spTree>
    <p:extLst>
      <p:ext uri="{BB962C8B-B14F-4D97-AF65-F5344CB8AC3E}">
        <p14:creationId xmlns:p14="http://schemas.microsoft.com/office/powerpoint/2010/main" val="166492431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nk Slide with title">
    <p:spTree>
      <p:nvGrpSpPr>
        <p:cNvPr id="1" name=""/>
        <p:cNvGrpSpPr/>
        <p:nvPr/>
      </p:nvGrpSpPr>
      <p:grpSpPr>
        <a:xfrm>
          <a:off x="0" y="0"/>
          <a:ext cx="0" cy="0"/>
          <a:chOff x="0" y="0"/>
          <a:chExt cx="0" cy="0"/>
        </a:xfrm>
      </p:grpSpPr>
      <p:pic>
        <p:nvPicPr>
          <p:cNvPr id="22" name="Picture 2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40" y="0"/>
            <a:ext cx="4571960" cy="5143500"/>
          </a:xfrm>
          <a:prstGeom prst="rect">
            <a:avLst/>
          </a:prstGeom>
        </p:spPr>
      </p:pic>
      <p:pic>
        <p:nvPicPr>
          <p:cNvPr id="21" name="Picture 2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sp>
        <p:nvSpPr>
          <p:cNvPr id="5" name="Text Placeholder 79"/>
          <p:cNvSpPr>
            <a:spLocks noGrp="1"/>
          </p:cNvSpPr>
          <p:nvPr>
            <p:ph type="body" sz="quarter" idx="14" hasCustomPrompt="1"/>
          </p:nvPr>
        </p:nvSpPr>
        <p:spPr>
          <a:xfrm>
            <a:off x="2230670" y="359426"/>
            <a:ext cx="4680259" cy="901572"/>
          </a:xfrm>
          <a:prstGeom prst="rect">
            <a:avLst/>
          </a:prstGeom>
        </p:spPr>
        <p:txBody>
          <a:bodyPr lIns="0" tIns="0" rIns="0" bIns="0" anchor="ctr"/>
          <a:lstStyle>
            <a:lvl1pPr marL="0" indent="0" algn="ctr">
              <a:buNone/>
              <a:defRPr sz="2800" b="1" baseline="0">
                <a:solidFill>
                  <a:srgbClr val="FBC02D"/>
                </a:solidFill>
                <a:latin typeface="Helvetica Neue" charset="0"/>
                <a:ea typeface="Helvetica Neue" charset="0"/>
                <a:cs typeface="Helvetica Neue" charset="0"/>
              </a:defRPr>
            </a:lvl1pPr>
          </a:lstStyle>
          <a:p>
            <a:pPr lvl="0"/>
            <a:r>
              <a:rPr lang="en-US" dirty="0"/>
              <a:t>Click to add your title copy.</a:t>
            </a:r>
          </a:p>
        </p:txBody>
      </p:sp>
    </p:spTree>
    <p:extLst>
      <p:ext uri="{BB962C8B-B14F-4D97-AF65-F5344CB8AC3E}">
        <p14:creationId xmlns:p14="http://schemas.microsoft.com/office/powerpoint/2010/main" val="204128442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pic>
        <p:nvPicPr>
          <p:cNvPr id="21" name="Picture 2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40" y="0"/>
            <a:ext cx="4571960" cy="5143500"/>
          </a:xfrm>
          <a:prstGeom prst="rect">
            <a:avLst/>
          </a:prstGeom>
        </p:spPr>
      </p:pic>
      <p:pic>
        <p:nvPicPr>
          <p:cNvPr id="20" name="Picture 1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42" name="object 2"/>
          <p:cNvSpPr/>
          <p:nvPr userDrawn="1"/>
        </p:nvSpPr>
        <p:spPr>
          <a:xfrm>
            <a:off x="4572000" y="290"/>
            <a:ext cx="4572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solidFill>
            <a:srgbClr val="9C2222"/>
          </a:soli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sp>
        <p:nvSpPr>
          <p:cNvPr id="143" name="object 3"/>
          <p:cNvSpPr/>
          <p:nvPr userDrawn="1"/>
        </p:nvSpPr>
        <p:spPr>
          <a:xfrm>
            <a:off x="0" y="289"/>
            <a:ext cx="4572000" cy="5143211"/>
          </a:xfrm>
          <a:custGeom>
            <a:avLst/>
            <a:gdLst/>
            <a:ahLst/>
            <a:cxnLst/>
            <a:rect l="l" t="t" r="r" b="b"/>
            <a:pathLst>
              <a:path w="10052050" h="11308715">
                <a:moveTo>
                  <a:pt x="0" y="11308556"/>
                </a:moveTo>
                <a:lnTo>
                  <a:pt x="10052049" y="11308556"/>
                </a:lnTo>
                <a:lnTo>
                  <a:pt x="10052049" y="0"/>
                </a:lnTo>
                <a:lnTo>
                  <a:pt x="0" y="0"/>
                </a:lnTo>
                <a:lnTo>
                  <a:pt x="0" y="11308556"/>
                </a:lnTo>
                <a:close/>
              </a:path>
            </a:pathLst>
          </a:custGeom>
          <a:solidFill>
            <a:srgbClr val="9C2222"/>
          </a:soli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sp>
        <p:nvSpPr>
          <p:cNvPr id="283" name="Text Placeholder 280"/>
          <p:cNvSpPr>
            <a:spLocks noGrp="1"/>
          </p:cNvSpPr>
          <p:nvPr>
            <p:ph type="body" sz="quarter" idx="10" hasCustomPrompt="1"/>
          </p:nvPr>
        </p:nvSpPr>
        <p:spPr>
          <a:xfrm>
            <a:off x="5364556" y="1386695"/>
            <a:ext cx="2978222" cy="873153"/>
          </a:xfrm>
          <a:prstGeom prst="rect">
            <a:avLst/>
          </a:prstGeom>
        </p:spPr>
        <p:txBody>
          <a:bodyPr lIns="0" tIns="0" rIns="0" bIns="0" anchor="t"/>
          <a:lstStyle>
            <a:lvl1pPr marL="7217" indent="-7217" algn="l">
              <a:lnSpc>
                <a:spcPct val="100000"/>
              </a:lnSpc>
              <a:buFontTx/>
              <a:buNone/>
              <a:tabLst/>
              <a:defRPr sz="2800" b="1" baseline="0">
                <a:solidFill>
                  <a:schemeClr val="bg1"/>
                </a:solidFill>
                <a:latin typeface="Helvetica Neue" charset="0"/>
                <a:ea typeface="Helvetica Neue" charset="0"/>
                <a:cs typeface="Helvetica Neue" charset="0"/>
              </a:defRPr>
            </a:lvl1pPr>
          </a:lstStyle>
          <a:p>
            <a:pPr marL="103935" marR="0" lvl="0" indent="-103935" algn="l" defTabSz="415739" rtl="0" eaLnBrk="1" fontAlgn="auto" latinLnBrk="0" hangingPunct="1">
              <a:lnSpc>
                <a:spcPct val="90000"/>
              </a:lnSpc>
              <a:spcBef>
                <a:spcPts val="454"/>
              </a:spcBef>
              <a:spcAft>
                <a:spcPts val="0"/>
              </a:spcAft>
              <a:buClrTx/>
              <a:buSzTx/>
              <a:buFont typeface="Arial"/>
              <a:buNone/>
              <a:tabLst/>
              <a:defRPr/>
            </a:pPr>
            <a:r>
              <a:rPr lang="en-US" dirty="0"/>
              <a:t>Click to add your title copy.</a:t>
            </a:r>
          </a:p>
        </p:txBody>
      </p:sp>
      <p:sp>
        <p:nvSpPr>
          <p:cNvPr id="285" name="Text Placeholder 280"/>
          <p:cNvSpPr>
            <a:spLocks noGrp="1"/>
          </p:cNvSpPr>
          <p:nvPr>
            <p:ph type="body" sz="quarter" idx="11" hasCustomPrompt="1"/>
          </p:nvPr>
        </p:nvSpPr>
        <p:spPr>
          <a:xfrm>
            <a:off x="5364556" y="3334179"/>
            <a:ext cx="2978222" cy="503116"/>
          </a:xfrm>
          <a:prstGeom prst="rect">
            <a:avLst/>
          </a:prstGeom>
        </p:spPr>
        <p:txBody>
          <a:bodyPr lIns="0" tIns="0" rIns="0" bIns="0"/>
          <a:lstStyle>
            <a:lvl1pPr marL="0" indent="0">
              <a:buFontTx/>
              <a:buNone/>
              <a:tabLst/>
              <a:defRPr sz="1300" b="0">
                <a:solidFill>
                  <a:schemeClr val="bg1"/>
                </a:solidFill>
                <a:latin typeface="Helvetica Neue" charset="0"/>
                <a:ea typeface="Helvetica Neue" charset="0"/>
                <a:cs typeface="Helvetica Neue" charset="0"/>
              </a:defRPr>
            </a:lvl1pPr>
          </a:lstStyle>
          <a:p>
            <a:pPr marL="103935" marR="0" lvl="0" indent="-103935" algn="l" defTabSz="415739" rtl="0" eaLnBrk="1" fontAlgn="auto" latinLnBrk="0" hangingPunct="1">
              <a:lnSpc>
                <a:spcPct val="90000"/>
              </a:lnSpc>
              <a:spcBef>
                <a:spcPts val="454"/>
              </a:spcBef>
              <a:spcAft>
                <a:spcPts val="0"/>
              </a:spcAft>
              <a:buClrTx/>
              <a:buSzTx/>
              <a:buFont typeface="Arial"/>
              <a:buNone/>
              <a:tabLst/>
              <a:defRPr/>
            </a:pPr>
            <a:r>
              <a:rPr lang="en-US" dirty="0"/>
              <a:t>Enter your subtitle copy.</a:t>
            </a:r>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1"/>
            <a:ext cx="4571960" cy="5143501"/>
          </a:xfrm>
          <a:prstGeom prst="rect">
            <a:avLst/>
          </a:prstGeom>
        </p:spPr>
      </p:pic>
    </p:spTree>
    <p:extLst>
      <p:ext uri="{BB962C8B-B14F-4D97-AF65-F5344CB8AC3E}">
        <p14:creationId xmlns:p14="http://schemas.microsoft.com/office/powerpoint/2010/main" val="2163220467"/>
      </p:ext>
    </p:extLst>
  </p:cSld>
  <p:clrMapOvr>
    <a:masterClrMapping/>
  </p:clrMapOvr>
  <p:extLst mod="1">
    <p:ext uri="{DCECCB84-F9BA-43D5-87BE-67443E8EF086}">
      <p15:sldGuideLst xmlns:p15="http://schemas.microsoft.com/office/powerpoint/2012/main"/>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Slide with Image">
    <p:spTree>
      <p:nvGrpSpPr>
        <p:cNvPr id="1" name=""/>
        <p:cNvGrpSpPr/>
        <p:nvPr/>
      </p:nvGrpSpPr>
      <p:grpSpPr>
        <a:xfrm>
          <a:off x="0" y="0"/>
          <a:ext cx="0" cy="0"/>
          <a:chOff x="0" y="0"/>
          <a:chExt cx="0" cy="0"/>
        </a:xfrm>
      </p:grpSpPr>
      <p:sp>
        <p:nvSpPr>
          <p:cNvPr id="142" name="object 2"/>
          <p:cNvSpPr/>
          <p:nvPr userDrawn="1"/>
        </p:nvSpPr>
        <p:spPr>
          <a:xfrm>
            <a:off x="4572000" y="290"/>
            <a:ext cx="4572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solidFill>
            <a:srgbClr val="9C2222"/>
          </a:soli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sp>
        <p:nvSpPr>
          <p:cNvPr id="283" name="Text Placeholder 280"/>
          <p:cNvSpPr>
            <a:spLocks noGrp="1"/>
          </p:cNvSpPr>
          <p:nvPr>
            <p:ph type="body" sz="quarter" idx="10" hasCustomPrompt="1"/>
          </p:nvPr>
        </p:nvSpPr>
        <p:spPr>
          <a:xfrm>
            <a:off x="5364556" y="1386695"/>
            <a:ext cx="2978222" cy="873153"/>
          </a:xfrm>
          <a:prstGeom prst="rect">
            <a:avLst/>
          </a:prstGeom>
        </p:spPr>
        <p:txBody>
          <a:bodyPr lIns="0" tIns="0" rIns="0" bIns="0" anchor="t"/>
          <a:lstStyle>
            <a:lvl1pPr marL="7217" indent="-7217" algn="l">
              <a:lnSpc>
                <a:spcPct val="100000"/>
              </a:lnSpc>
              <a:buFontTx/>
              <a:buNone/>
              <a:tabLst/>
              <a:defRPr sz="2800" b="1" baseline="0">
                <a:solidFill>
                  <a:schemeClr val="bg1"/>
                </a:solidFill>
                <a:latin typeface="Helvetica Neue" charset="0"/>
                <a:ea typeface="Helvetica Neue" charset="0"/>
                <a:cs typeface="Helvetica Neue" charset="0"/>
              </a:defRPr>
            </a:lvl1pPr>
          </a:lstStyle>
          <a:p>
            <a:pPr marL="103935" marR="0" lvl="0" indent="-103935" algn="l" defTabSz="415739" rtl="0" eaLnBrk="1" fontAlgn="auto" latinLnBrk="0" hangingPunct="1">
              <a:lnSpc>
                <a:spcPct val="90000"/>
              </a:lnSpc>
              <a:spcBef>
                <a:spcPts val="454"/>
              </a:spcBef>
              <a:spcAft>
                <a:spcPts val="0"/>
              </a:spcAft>
              <a:buClrTx/>
              <a:buSzTx/>
              <a:buFont typeface="Arial"/>
              <a:buNone/>
              <a:tabLst/>
              <a:defRPr/>
            </a:pPr>
            <a:r>
              <a:rPr lang="en-US" dirty="0"/>
              <a:t>Click to add your title copy.</a:t>
            </a:r>
          </a:p>
        </p:txBody>
      </p:sp>
      <p:sp>
        <p:nvSpPr>
          <p:cNvPr id="285" name="Text Placeholder 280"/>
          <p:cNvSpPr>
            <a:spLocks noGrp="1"/>
          </p:cNvSpPr>
          <p:nvPr>
            <p:ph type="body" sz="quarter" idx="11" hasCustomPrompt="1"/>
          </p:nvPr>
        </p:nvSpPr>
        <p:spPr>
          <a:xfrm>
            <a:off x="5364556" y="3334179"/>
            <a:ext cx="2978222" cy="503116"/>
          </a:xfrm>
          <a:prstGeom prst="rect">
            <a:avLst/>
          </a:prstGeom>
        </p:spPr>
        <p:txBody>
          <a:bodyPr lIns="0" tIns="0" rIns="0" bIns="0"/>
          <a:lstStyle>
            <a:lvl1pPr marL="0" indent="0">
              <a:buFontTx/>
              <a:buNone/>
              <a:tabLst/>
              <a:defRPr sz="1300" b="0">
                <a:solidFill>
                  <a:schemeClr val="bg1"/>
                </a:solidFill>
                <a:latin typeface="Helvetica Neue" charset="0"/>
                <a:ea typeface="Helvetica Neue" charset="0"/>
                <a:cs typeface="Helvetica Neue" charset="0"/>
              </a:defRPr>
            </a:lvl1pPr>
          </a:lstStyle>
          <a:p>
            <a:pPr marL="103935" marR="0" lvl="0" indent="-103935" algn="l" defTabSz="415739" rtl="0" eaLnBrk="1" fontAlgn="auto" latinLnBrk="0" hangingPunct="1">
              <a:lnSpc>
                <a:spcPct val="90000"/>
              </a:lnSpc>
              <a:spcBef>
                <a:spcPts val="454"/>
              </a:spcBef>
              <a:spcAft>
                <a:spcPts val="0"/>
              </a:spcAft>
              <a:buClrTx/>
              <a:buSzTx/>
              <a:buFont typeface="Arial"/>
              <a:buNone/>
              <a:tabLst/>
              <a:defRPr/>
            </a:pPr>
            <a:r>
              <a:rPr lang="en-US" dirty="0"/>
              <a:t>Enter your subtitle copy.</a:t>
            </a:r>
          </a:p>
        </p:txBody>
      </p:sp>
      <p:sp>
        <p:nvSpPr>
          <p:cNvPr id="8" name="Picture Placeholder 73"/>
          <p:cNvSpPr>
            <a:spLocks noGrp="1"/>
          </p:cNvSpPr>
          <p:nvPr>
            <p:ph type="pic" sz="quarter" idx="12" hasCustomPrompt="1"/>
          </p:nvPr>
        </p:nvSpPr>
        <p:spPr>
          <a:xfrm>
            <a:off x="1" y="-202"/>
            <a:ext cx="4572361" cy="5143702"/>
          </a:xfrm>
          <a:prstGeom prst="rect">
            <a:avLst/>
          </a:prstGeom>
          <a:solidFill>
            <a:srgbClr val="9C2222"/>
          </a:solidFill>
        </p:spPr>
        <p:txBody>
          <a:bodyPr lIns="41570" tIns="20785" rIns="41570" bIns="20785" anchor="ctr"/>
          <a:lstStyle>
            <a:lvl1pPr marL="0" indent="0" algn="ctr">
              <a:buNone/>
              <a:defRPr sz="900">
                <a:solidFill>
                  <a:srgbClr val="232642"/>
                </a:solidFill>
                <a:latin typeface="Helvetica Neue" charset="0"/>
                <a:ea typeface="Helvetica Neue" charset="0"/>
                <a:cs typeface="Helvetica Neue" charset="0"/>
              </a:defRPr>
            </a:lvl1pPr>
          </a:lstStyle>
          <a:p>
            <a:r>
              <a:rPr lang="en-US" dirty="0"/>
              <a:t>Click to add your picture</a:t>
            </a:r>
          </a:p>
        </p:txBody>
      </p:sp>
    </p:spTree>
    <p:extLst>
      <p:ext uri="{BB962C8B-B14F-4D97-AF65-F5344CB8AC3E}">
        <p14:creationId xmlns:p14="http://schemas.microsoft.com/office/powerpoint/2010/main" val="3229250717"/>
      </p:ext>
    </p:extLst>
  </p:cSld>
  <p:clrMapOvr>
    <a:masterClrMapping/>
  </p:clrMapOvr>
  <p:extLst mod="1">
    <p:ext uri="{DCECCB84-F9BA-43D5-87BE-67443E8EF086}">
      <p15:sldGuideLst xmlns:p15="http://schemas.microsoft.com/office/powerpoint/2012/main"/>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mp; Body Copy">
    <p:spTree>
      <p:nvGrpSpPr>
        <p:cNvPr id="1" name=""/>
        <p:cNvGrpSpPr/>
        <p:nvPr/>
      </p:nvGrpSpPr>
      <p:grpSpPr>
        <a:xfrm>
          <a:off x="0" y="0"/>
          <a:ext cx="0" cy="0"/>
          <a:chOff x="0" y="0"/>
          <a:chExt cx="0" cy="0"/>
        </a:xfrm>
      </p:grpSpPr>
      <p:sp>
        <p:nvSpPr>
          <p:cNvPr id="25" name="object 2"/>
          <p:cNvSpPr/>
          <p:nvPr userDrawn="1"/>
        </p:nvSpPr>
        <p:spPr>
          <a:xfrm>
            <a:off x="4572000" y="290"/>
            <a:ext cx="4572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solidFill>
            <a:srgbClr val="9C2222"/>
          </a:soli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72748" y="399"/>
            <a:ext cx="4571252" cy="5142704"/>
          </a:xfrm>
          <a:prstGeom prst="rect">
            <a:avLst/>
          </a:prstGeom>
        </p:spPr>
      </p:pic>
      <p:sp>
        <p:nvSpPr>
          <p:cNvPr id="77" name="Text Placeholder 75"/>
          <p:cNvSpPr>
            <a:spLocks noGrp="1"/>
          </p:cNvSpPr>
          <p:nvPr>
            <p:ph type="body" sz="quarter" idx="11" hasCustomPrompt="1"/>
          </p:nvPr>
        </p:nvSpPr>
        <p:spPr>
          <a:xfrm>
            <a:off x="5364556" y="1064411"/>
            <a:ext cx="3012755" cy="3060196"/>
          </a:xfrm>
          <a:prstGeom prst="rect">
            <a:avLst/>
          </a:prstGeom>
        </p:spPr>
        <p:txBody>
          <a:bodyPr lIns="0" tIns="0" rIns="0" bIns="0" anchor="ctr"/>
          <a:lstStyle>
            <a:lvl1pPr marL="0" indent="0">
              <a:lnSpc>
                <a:spcPct val="100000"/>
              </a:lnSpc>
              <a:buNone/>
              <a:defRPr sz="900" baseline="0">
                <a:solidFill>
                  <a:schemeClr val="bg1"/>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81" name="Text Placeholder 79"/>
          <p:cNvSpPr>
            <a:spLocks noGrp="1"/>
          </p:cNvSpPr>
          <p:nvPr>
            <p:ph type="body" sz="quarter" idx="12" hasCustomPrompt="1"/>
          </p:nvPr>
        </p:nvSpPr>
        <p:spPr>
          <a:xfrm>
            <a:off x="760986" y="1754293"/>
            <a:ext cx="2980374" cy="1669097"/>
          </a:xfrm>
          <a:prstGeom prst="rect">
            <a:avLst/>
          </a:prstGeom>
        </p:spPr>
        <p:txBody>
          <a:bodyPr lIns="0" tIns="0" rIns="0" bIns="0" anchor="ctr"/>
          <a:lstStyle>
            <a:lvl1pPr marL="0" indent="0" algn="l">
              <a:buNone/>
              <a:defRPr sz="2800" b="1" baseline="0">
                <a:solidFill>
                  <a:srgbClr val="9C2222"/>
                </a:solidFill>
                <a:latin typeface="Helvetica Neue" charset="0"/>
                <a:ea typeface="Helvetica Neue" charset="0"/>
                <a:cs typeface="Helvetica Neue" charset="0"/>
              </a:defRPr>
            </a:lvl1pPr>
          </a:lstStyle>
          <a:p>
            <a:pPr lvl="0"/>
            <a:r>
              <a:rPr lang="en-US" dirty="0"/>
              <a:t>Click to add your title copy.</a:t>
            </a:r>
          </a:p>
        </p:txBody>
      </p:sp>
    </p:spTree>
    <p:extLst>
      <p:ext uri="{BB962C8B-B14F-4D97-AF65-F5344CB8AC3E}">
        <p14:creationId xmlns:p14="http://schemas.microsoft.com/office/powerpoint/2010/main" val="31938853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icture &amp; Body Copy">
    <p:spTree>
      <p:nvGrpSpPr>
        <p:cNvPr id="1" name=""/>
        <p:cNvGrpSpPr/>
        <p:nvPr/>
      </p:nvGrpSpPr>
      <p:grpSpPr>
        <a:xfrm>
          <a:off x="0" y="0"/>
          <a:ext cx="0" cy="0"/>
          <a:chOff x="0" y="0"/>
          <a:chExt cx="0" cy="0"/>
        </a:xfrm>
      </p:grpSpPr>
      <p:pic>
        <p:nvPicPr>
          <p:cNvPr id="74" name="Picture 7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748" y="399"/>
            <a:ext cx="4571252" cy="5142704"/>
          </a:xfrm>
          <a:prstGeom prst="rect">
            <a:avLst/>
          </a:prstGeom>
        </p:spPr>
      </p:pic>
      <p:pic>
        <p:nvPicPr>
          <p:cNvPr id="73" name="Picture 7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23"/>
            <a:ext cx="9144000" cy="5143546"/>
          </a:xfrm>
          <a:prstGeom prst="rect">
            <a:avLst/>
          </a:prstGeom>
        </p:spPr>
      </p:pic>
      <p:sp>
        <p:nvSpPr>
          <p:cNvPr id="71" name="Text Placeholder 75"/>
          <p:cNvSpPr>
            <a:spLocks noGrp="1"/>
          </p:cNvSpPr>
          <p:nvPr>
            <p:ph type="body" sz="quarter" idx="11" hasCustomPrompt="1"/>
          </p:nvPr>
        </p:nvSpPr>
        <p:spPr>
          <a:xfrm>
            <a:off x="5364556" y="1064411"/>
            <a:ext cx="3012755" cy="3060196"/>
          </a:xfrm>
          <a:prstGeom prst="rect">
            <a:avLst/>
          </a:prstGeom>
        </p:spPr>
        <p:txBody>
          <a:bodyPr lIns="0" tIns="0" rIns="0" bIns="0" anchor="ctr"/>
          <a:lstStyle>
            <a:lvl1pPr marL="0" indent="0">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76" name="Picture Placeholder 73"/>
          <p:cNvSpPr>
            <a:spLocks noGrp="1"/>
          </p:cNvSpPr>
          <p:nvPr>
            <p:ph type="pic" sz="quarter" idx="12" hasCustomPrompt="1"/>
          </p:nvPr>
        </p:nvSpPr>
        <p:spPr>
          <a:xfrm>
            <a:off x="1" y="-202"/>
            <a:ext cx="4572361" cy="5143702"/>
          </a:xfrm>
          <a:prstGeom prst="rect">
            <a:avLst/>
          </a:prstGeom>
          <a:solidFill>
            <a:srgbClr val="232642"/>
          </a:solidFill>
        </p:spPr>
        <p:txBody>
          <a:bodyPr lIns="41570" tIns="20785" rIns="41570" bIns="20785" anchor="ctr"/>
          <a:lstStyle>
            <a:lvl1pPr marL="0" indent="0" algn="ctr">
              <a:buNone/>
              <a:defRPr sz="900">
                <a:solidFill>
                  <a:schemeClr val="bg1"/>
                </a:solidFill>
                <a:latin typeface="Helvetica Neue" charset="0"/>
                <a:ea typeface="Helvetica Neue" charset="0"/>
                <a:cs typeface="Helvetica Neue" charset="0"/>
              </a:defRPr>
            </a:lvl1pPr>
          </a:lstStyle>
          <a:p>
            <a:r>
              <a:rPr lang="en-US" dirty="0"/>
              <a:t>Click to add your picture</a:t>
            </a:r>
          </a:p>
        </p:txBody>
      </p:sp>
    </p:spTree>
    <p:extLst>
      <p:ext uri="{BB962C8B-B14F-4D97-AF65-F5344CB8AC3E}">
        <p14:creationId xmlns:p14="http://schemas.microsoft.com/office/powerpoint/2010/main" val="81399113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mp; Blank">
    <p:spTree>
      <p:nvGrpSpPr>
        <p:cNvPr id="1" name=""/>
        <p:cNvGrpSpPr/>
        <p:nvPr/>
      </p:nvGrpSpPr>
      <p:grpSpPr>
        <a:xfrm>
          <a:off x="0" y="0"/>
          <a:ext cx="0" cy="0"/>
          <a:chOff x="0" y="0"/>
          <a:chExt cx="0" cy="0"/>
        </a:xfrm>
      </p:grpSpPr>
      <p:sp>
        <p:nvSpPr>
          <p:cNvPr id="26" name="object 2"/>
          <p:cNvSpPr/>
          <p:nvPr userDrawn="1"/>
        </p:nvSpPr>
        <p:spPr>
          <a:xfrm>
            <a:off x="4572000" y="290"/>
            <a:ext cx="4572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solidFill>
            <a:srgbClr val="9C2222"/>
          </a:soli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sp>
        <p:nvSpPr>
          <p:cNvPr id="71" name="Text Placeholder 79"/>
          <p:cNvSpPr>
            <a:spLocks noGrp="1"/>
          </p:cNvSpPr>
          <p:nvPr>
            <p:ph type="body" sz="quarter" idx="12" hasCustomPrompt="1"/>
          </p:nvPr>
        </p:nvSpPr>
        <p:spPr>
          <a:xfrm>
            <a:off x="760986" y="1754293"/>
            <a:ext cx="2980374" cy="1669097"/>
          </a:xfrm>
          <a:prstGeom prst="rect">
            <a:avLst/>
          </a:prstGeom>
        </p:spPr>
        <p:txBody>
          <a:bodyPr lIns="0" tIns="0" rIns="0" bIns="0" anchor="ctr"/>
          <a:lstStyle>
            <a:lvl1pPr marL="0" indent="0" algn="l">
              <a:buNone/>
              <a:defRPr sz="2800" b="1" baseline="0">
                <a:solidFill>
                  <a:srgbClr val="9C2222"/>
                </a:solidFill>
                <a:latin typeface="Helvetica Neue" charset="0"/>
                <a:ea typeface="Helvetica Neue" charset="0"/>
                <a:cs typeface="Helvetica Neue" charset="0"/>
              </a:defRPr>
            </a:lvl1pPr>
          </a:lstStyle>
          <a:p>
            <a:pPr lvl="0"/>
            <a:r>
              <a:rPr lang="en-US" dirty="0"/>
              <a:t>Click to add your title copy.</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72748" y="399"/>
            <a:ext cx="4571252" cy="5142704"/>
          </a:xfrm>
          <a:prstGeom prst="rect">
            <a:avLst/>
          </a:prstGeom>
        </p:spPr>
      </p:pic>
    </p:spTree>
    <p:extLst>
      <p:ext uri="{BB962C8B-B14F-4D97-AF65-F5344CB8AC3E}">
        <p14:creationId xmlns:p14="http://schemas.microsoft.com/office/powerpoint/2010/main" val="78438749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Picture &amp; Body Copy">
    <p:spTree>
      <p:nvGrpSpPr>
        <p:cNvPr id="1" name=""/>
        <p:cNvGrpSpPr/>
        <p:nvPr/>
      </p:nvGrpSpPr>
      <p:grpSpPr>
        <a:xfrm>
          <a:off x="0" y="0"/>
          <a:ext cx="0" cy="0"/>
          <a:chOff x="0" y="0"/>
          <a:chExt cx="0" cy="0"/>
        </a:xfrm>
      </p:grpSpPr>
      <p:sp>
        <p:nvSpPr>
          <p:cNvPr id="25" name="object 2"/>
          <p:cNvSpPr/>
          <p:nvPr userDrawn="1"/>
        </p:nvSpPr>
        <p:spPr>
          <a:xfrm>
            <a:off x="4572000" y="290"/>
            <a:ext cx="4572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solidFill>
            <a:srgbClr val="9C2222"/>
          </a:soli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72748" y="399"/>
            <a:ext cx="4571252" cy="5142704"/>
          </a:xfrm>
          <a:prstGeom prst="rect">
            <a:avLst/>
          </a:prstGeom>
        </p:spPr>
      </p:pic>
      <p:sp>
        <p:nvSpPr>
          <p:cNvPr id="71" name="Text Placeholder 75"/>
          <p:cNvSpPr>
            <a:spLocks noGrp="1"/>
          </p:cNvSpPr>
          <p:nvPr>
            <p:ph type="body" sz="quarter" idx="11" hasCustomPrompt="1"/>
          </p:nvPr>
        </p:nvSpPr>
        <p:spPr>
          <a:xfrm>
            <a:off x="5364556" y="1064411"/>
            <a:ext cx="3012755" cy="3060196"/>
          </a:xfrm>
          <a:prstGeom prst="rect">
            <a:avLst/>
          </a:prstGeom>
        </p:spPr>
        <p:txBody>
          <a:bodyPr lIns="0" tIns="0" rIns="0" bIns="0" anchor="ctr"/>
          <a:lstStyle>
            <a:lvl1pPr marL="0" indent="0">
              <a:lnSpc>
                <a:spcPct val="100000"/>
              </a:lnSpc>
              <a:buNone/>
              <a:defRPr sz="900" baseline="0">
                <a:solidFill>
                  <a:schemeClr val="bg1"/>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76" name="Picture Placeholder 73"/>
          <p:cNvSpPr>
            <a:spLocks noGrp="1"/>
          </p:cNvSpPr>
          <p:nvPr>
            <p:ph type="pic" sz="quarter" idx="12" hasCustomPrompt="1"/>
          </p:nvPr>
        </p:nvSpPr>
        <p:spPr>
          <a:xfrm>
            <a:off x="1" y="-202"/>
            <a:ext cx="4572361" cy="5143702"/>
          </a:xfrm>
          <a:prstGeom prst="rect">
            <a:avLst/>
          </a:prstGeom>
          <a:solidFill>
            <a:srgbClr val="9C2222"/>
          </a:solidFill>
        </p:spPr>
        <p:txBody>
          <a:bodyPr lIns="41570" tIns="20785" rIns="41570" bIns="20785" anchor="ctr"/>
          <a:lstStyle>
            <a:lvl1pPr marL="0" indent="0" algn="ctr">
              <a:buNone/>
              <a:defRPr sz="900">
                <a:solidFill>
                  <a:srgbClr val="232642"/>
                </a:solidFill>
                <a:latin typeface="Helvetica Neue" charset="0"/>
                <a:ea typeface="Helvetica Neue" charset="0"/>
                <a:cs typeface="Helvetica Neue" charset="0"/>
              </a:defRPr>
            </a:lvl1pPr>
          </a:lstStyle>
          <a:p>
            <a:r>
              <a:rPr lang="en-US" dirty="0"/>
              <a:t>Click to add your picture</a:t>
            </a:r>
          </a:p>
        </p:txBody>
      </p:sp>
    </p:spTree>
    <p:extLst>
      <p:ext uri="{BB962C8B-B14F-4D97-AF65-F5344CB8AC3E}">
        <p14:creationId xmlns:p14="http://schemas.microsoft.com/office/powerpoint/2010/main" val="4928865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Picture, Title &amp; Body Copy">
    <p:spTree>
      <p:nvGrpSpPr>
        <p:cNvPr id="1" name=""/>
        <p:cNvGrpSpPr/>
        <p:nvPr/>
      </p:nvGrpSpPr>
      <p:grpSpPr>
        <a:xfrm>
          <a:off x="0" y="0"/>
          <a:ext cx="0" cy="0"/>
          <a:chOff x="0" y="0"/>
          <a:chExt cx="0" cy="0"/>
        </a:xfrm>
      </p:grpSpPr>
      <p:sp>
        <p:nvSpPr>
          <p:cNvPr id="26" name="object 2"/>
          <p:cNvSpPr/>
          <p:nvPr userDrawn="1"/>
        </p:nvSpPr>
        <p:spPr>
          <a:xfrm>
            <a:off x="4572000" y="290"/>
            <a:ext cx="4572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solidFill>
            <a:srgbClr val="9C2222"/>
          </a:soli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748" y="399"/>
            <a:ext cx="4571252" cy="5142704"/>
          </a:xfrm>
          <a:prstGeom prst="rect">
            <a:avLst/>
          </a:prstGeom>
        </p:spPr>
      </p:pic>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sp>
        <p:nvSpPr>
          <p:cNvPr id="71" name="Text Placeholder 75"/>
          <p:cNvSpPr>
            <a:spLocks noGrp="1"/>
          </p:cNvSpPr>
          <p:nvPr>
            <p:ph type="body" sz="quarter" idx="11" hasCustomPrompt="1"/>
          </p:nvPr>
        </p:nvSpPr>
        <p:spPr>
          <a:xfrm>
            <a:off x="5364556" y="2502439"/>
            <a:ext cx="3012755" cy="1518201"/>
          </a:xfrm>
          <a:prstGeom prst="rect">
            <a:avLst/>
          </a:prstGeom>
        </p:spPr>
        <p:txBody>
          <a:bodyPr lIns="0" tIns="0" rIns="0" bIns="0" anchor="ctr"/>
          <a:lstStyle>
            <a:lvl1pPr marL="0" indent="0">
              <a:lnSpc>
                <a:spcPct val="100000"/>
              </a:lnSpc>
              <a:buNone/>
              <a:defRPr sz="900" baseline="0">
                <a:solidFill>
                  <a:schemeClr val="bg1"/>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76" name="Picture Placeholder 73"/>
          <p:cNvSpPr>
            <a:spLocks noGrp="1"/>
          </p:cNvSpPr>
          <p:nvPr>
            <p:ph type="pic" sz="quarter" idx="12" hasCustomPrompt="1"/>
          </p:nvPr>
        </p:nvSpPr>
        <p:spPr>
          <a:xfrm>
            <a:off x="1" y="-202"/>
            <a:ext cx="4572361" cy="5143702"/>
          </a:xfrm>
          <a:prstGeom prst="rect">
            <a:avLst/>
          </a:prstGeom>
          <a:solidFill>
            <a:srgbClr val="9C2222"/>
          </a:solidFill>
        </p:spPr>
        <p:txBody>
          <a:bodyPr lIns="41570" tIns="20785" rIns="41570" bIns="20785" anchor="ctr"/>
          <a:lstStyle>
            <a:lvl1pPr marL="0" indent="0" algn="ctr">
              <a:buNone/>
              <a:defRPr sz="900">
                <a:solidFill>
                  <a:srgbClr val="232642"/>
                </a:solidFill>
                <a:latin typeface="Helvetica Neue" charset="0"/>
                <a:ea typeface="Helvetica Neue" charset="0"/>
                <a:cs typeface="Helvetica Neue" charset="0"/>
              </a:defRPr>
            </a:lvl1pPr>
          </a:lstStyle>
          <a:p>
            <a:r>
              <a:rPr lang="en-US" dirty="0"/>
              <a:t>Click to add your picture</a:t>
            </a:r>
          </a:p>
        </p:txBody>
      </p:sp>
      <p:sp>
        <p:nvSpPr>
          <p:cNvPr id="25" name="Text Placeholder 79"/>
          <p:cNvSpPr>
            <a:spLocks noGrp="1"/>
          </p:cNvSpPr>
          <p:nvPr>
            <p:ph type="body" sz="quarter" idx="13" hasCustomPrompt="1"/>
          </p:nvPr>
        </p:nvSpPr>
        <p:spPr>
          <a:xfrm>
            <a:off x="5364354" y="1185518"/>
            <a:ext cx="3012957" cy="1316920"/>
          </a:xfrm>
          <a:prstGeom prst="rect">
            <a:avLst/>
          </a:prstGeom>
        </p:spPr>
        <p:txBody>
          <a:bodyPr lIns="0" tIns="0" rIns="0" bIns="0" anchor="ctr"/>
          <a:lstStyle>
            <a:lvl1pPr marL="0" indent="0" algn="l">
              <a:buNone/>
              <a:defRPr sz="2800" b="1" baseline="0">
                <a:solidFill>
                  <a:schemeClr val="bg1"/>
                </a:solidFill>
                <a:latin typeface="Helvetica Neue" charset="0"/>
                <a:ea typeface="Helvetica Neue" charset="0"/>
                <a:cs typeface="Helvetica Neue" charset="0"/>
              </a:defRPr>
            </a:lvl1pPr>
          </a:lstStyle>
          <a:p>
            <a:pPr lvl="0"/>
            <a:r>
              <a:rPr lang="en-US" dirty="0"/>
              <a:t>Click to add your title copy.</a:t>
            </a:r>
          </a:p>
        </p:txBody>
      </p:sp>
    </p:spTree>
    <p:extLst>
      <p:ext uri="{BB962C8B-B14F-4D97-AF65-F5344CB8AC3E}">
        <p14:creationId xmlns:p14="http://schemas.microsoft.com/office/powerpoint/2010/main" val="151275270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Picture &amp; Blank">
    <p:spTree>
      <p:nvGrpSpPr>
        <p:cNvPr id="1" name=""/>
        <p:cNvGrpSpPr/>
        <p:nvPr/>
      </p:nvGrpSpPr>
      <p:grpSpPr>
        <a:xfrm>
          <a:off x="0" y="0"/>
          <a:ext cx="0" cy="0"/>
          <a:chOff x="0" y="0"/>
          <a:chExt cx="0" cy="0"/>
        </a:xfrm>
      </p:grpSpPr>
      <p:sp>
        <p:nvSpPr>
          <p:cNvPr id="25" name="object 2"/>
          <p:cNvSpPr/>
          <p:nvPr userDrawn="1"/>
        </p:nvSpPr>
        <p:spPr>
          <a:xfrm>
            <a:off x="4572000" y="290"/>
            <a:ext cx="4572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solidFill>
            <a:srgbClr val="9C2222"/>
          </a:soli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72748" y="399"/>
            <a:ext cx="4571252" cy="5142704"/>
          </a:xfrm>
          <a:prstGeom prst="rect">
            <a:avLst/>
          </a:prstGeom>
        </p:spPr>
      </p:pic>
      <p:sp>
        <p:nvSpPr>
          <p:cNvPr id="72" name="object 3"/>
          <p:cNvSpPr/>
          <p:nvPr userDrawn="1"/>
        </p:nvSpPr>
        <p:spPr>
          <a:xfrm>
            <a:off x="0" y="2"/>
            <a:ext cx="4572000" cy="5143211"/>
          </a:xfrm>
          <a:custGeom>
            <a:avLst/>
            <a:gdLst/>
            <a:ahLst/>
            <a:cxnLst/>
            <a:rect l="l" t="t" r="r" b="b"/>
            <a:pathLst>
              <a:path w="10052050" h="11308715">
                <a:moveTo>
                  <a:pt x="0" y="11308556"/>
                </a:moveTo>
                <a:lnTo>
                  <a:pt x="10052049" y="11308556"/>
                </a:lnTo>
                <a:lnTo>
                  <a:pt x="10052049" y="0"/>
                </a:lnTo>
                <a:lnTo>
                  <a:pt x="0" y="0"/>
                </a:lnTo>
                <a:lnTo>
                  <a:pt x="0" y="11308556"/>
                </a:lnTo>
                <a:close/>
              </a:path>
            </a:pathLst>
          </a:custGeom>
          <a:solidFill>
            <a:srgbClr val="242642"/>
          </a:soli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sp>
        <p:nvSpPr>
          <p:cNvPr id="74" name="Picture Placeholder 73"/>
          <p:cNvSpPr>
            <a:spLocks noGrp="1"/>
          </p:cNvSpPr>
          <p:nvPr>
            <p:ph type="pic" sz="quarter" idx="12" hasCustomPrompt="1"/>
          </p:nvPr>
        </p:nvSpPr>
        <p:spPr>
          <a:xfrm>
            <a:off x="1" y="-202"/>
            <a:ext cx="4572361" cy="5143702"/>
          </a:xfrm>
          <a:prstGeom prst="rect">
            <a:avLst/>
          </a:prstGeom>
          <a:solidFill>
            <a:srgbClr val="9C2222"/>
          </a:solidFill>
        </p:spPr>
        <p:txBody>
          <a:bodyPr lIns="41570" tIns="20785" rIns="41570" bIns="20785" anchor="ctr"/>
          <a:lstStyle>
            <a:lvl1pPr marL="0" indent="0" algn="ctr">
              <a:buNone/>
              <a:defRPr sz="900">
                <a:solidFill>
                  <a:srgbClr val="232642"/>
                </a:solidFill>
                <a:latin typeface="Helvetica Neue" charset="0"/>
                <a:ea typeface="Helvetica Neue" charset="0"/>
                <a:cs typeface="Helvetica Neue" charset="0"/>
              </a:defRPr>
            </a:lvl1pPr>
          </a:lstStyle>
          <a:p>
            <a:r>
              <a:rPr lang="en-US" dirty="0"/>
              <a:t>Click to add your picture</a:t>
            </a:r>
          </a:p>
        </p:txBody>
      </p:sp>
    </p:spTree>
    <p:extLst>
      <p:ext uri="{BB962C8B-B14F-4D97-AF65-F5344CB8AC3E}">
        <p14:creationId xmlns:p14="http://schemas.microsoft.com/office/powerpoint/2010/main" val="1083021211"/>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4 column with images">
    <p:spTree>
      <p:nvGrpSpPr>
        <p:cNvPr id="1" name=""/>
        <p:cNvGrpSpPr/>
        <p:nvPr/>
      </p:nvGrpSpPr>
      <p:grpSpPr>
        <a:xfrm>
          <a:off x="0" y="0"/>
          <a:ext cx="0" cy="0"/>
          <a:chOff x="0" y="0"/>
          <a:chExt cx="0" cy="0"/>
        </a:xfrm>
      </p:grpSpPr>
      <p:sp>
        <p:nvSpPr>
          <p:cNvPr id="37" name="object 2"/>
          <p:cNvSpPr/>
          <p:nvPr userDrawn="1"/>
        </p:nvSpPr>
        <p:spPr>
          <a:xfrm>
            <a:off x="0" y="290"/>
            <a:ext cx="9144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solidFill>
            <a:srgbClr val="9C2222"/>
          </a:soli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23" name="Picture 2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pic>
        <p:nvPicPr>
          <p:cNvPr id="22" name="Picture 2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72748" y="399"/>
            <a:ext cx="4571252" cy="5142704"/>
          </a:xfrm>
          <a:prstGeom prst="rect">
            <a:avLst/>
          </a:prstGeom>
        </p:spPr>
      </p:pic>
      <p:sp>
        <p:nvSpPr>
          <p:cNvPr id="83" name="object 2"/>
          <p:cNvSpPr/>
          <p:nvPr userDrawn="1"/>
        </p:nvSpPr>
        <p:spPr>
          <a:xfrm>
            <a:off x="1071564" y="2850178"/>
            <a:ext cx="1171737" cy="0"/>
          </a:xfrm>
          <a:custGeom>
            <a:avLst/>
            <a:gdLst/>
            <a:ahLst/>
            <a:cxnLst/>
            <a:rect l="l" t="t" r="r" b="b"/>
            <a:pathLst>
              <a:path w="2576195">
                <a:moveTo>
                  <a:pt x="0" y="0"/>
                </a:moveTo>
                <a:lnTo>
                  <a:pt x="2575837" y="0"/>
                </a:lnTo>
              </a:path>
            </a:pathLst>
          </a:custGeom>
          <a:ln w="10470">
            <a:solidFill>
              <a:schemeClr val="bg1"/>
            </a:solidFill>
          </a:ln>
        </p:spPr>
        <p:txBody>
          <a:bodyPr wrap="square" lIns="0" tIns="0" rIns="0" bIns="0" rtlCol="0"/>
          <a:lstStyle/>
          <a:p>
            <a:pPr marL="0" marR="0" lvl="0" indent="0" defTabSz="415698"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sp>
        <p:nvSpPr>
          <p:cNvPr id="84" name="object 3"/>
          <p:cNvSpPr/>
          <p:nvPr userDrawn="1"/>
        </p:nvSpPr>
        <p:spPr>
          <a:xfrm>
            <a:off x="3009901" y="2850178"/>
            <a:ext cx="1171737" cy="0"/>
          </a:xfrm>
          <a:custGeom>
            <a:avLst/>
            <a:gdLst/>
            <a:ahLst/>
            <a:cxnLst/>
            <a:rect l="l" t="t" r="r" b="b"/>
            <a:pathLst>
              <a:path w="2576195">
                <a:moveTo>
                  <a:pt x="0" y="0"/>
                </a:moveTo>
                <a:lnTo>
                  <a:pt x="2575837" y="0"/>
                </a:lnTo>
              </a:path>
            </a:pathLst>
          </a:custGeom>
          <a:ln w="10470">
            <a:solidFill>
              <a:schemeClr val="bg1"/>
            </a:solidFill>
          </a:ln>
        </p:spPr>
        <p:txBody>
          <a:bodyPr wrap="square" lIns="0" tIns="0" rIns="0" bIns="0" rtlCol="0"/>
          <a:lstStyle/>
          <a:p>
            <a:pPr marL="0" marR="0" lvl="0" indent="0" defTabSz="415698"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sp>
        <p:nvSpPr>
          <p:cNvPr id="85" name="object 4"/>
          <p:cNvSpPr/>
          <p:nvPr userDrawn="1"/>
        </p:nvSpPr>
        <p:spPr>
          <a:xfrm>
            <a:off x="4962526" y="2850178"/>
            <a:ext cx="1171737" cy="0"/>
          </a:xfrm>
          <a:custGeom>
            <a:avLst/>
            <a:gdLst/>
            <a:ahLst/>
            <a:cxnLst/>
            <a:rect l="l" t="t" r="r" b="b"/>
            <a:pathLst>
              <a:path w="2576194">
                <a:moveTo>
                  <a:pt x="0" y="0"/>
                </a:moveTo>
                <a:lnTo>
                  <a:pt x="2575837" y="0"/>
                </a:lnTo>
              </a:path>
            </a:pathLst>
          </a:custGeom>
          <a:ln w="10470">
            <a:solidFill>
              <a:schemeClr val="bg1"/>
            </a:solidFill>
          </a:ln>
        </p:spPr>
        <p:txBody>
          <a:bodyPr wrap="square" lIns="0" tIns="0" rIns="0" bIns="0" rtlCol="0"/>
          <a:lstStyle/>
          <a:p>
            <a:pPr marL="0" marR="0" lvl="0" indent="0" defTabSz="415698"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sp>
        <p:nvSpPr>
          <p:cNvPr id="86" name="object 5"/>
          <p:cNvSpPr/>
          <p:nvPr userDrawn="1"/>
        </p:nvSpPr>
        <p:spPr>
          <a:xfrm>
            <a:off x="6903092" y="2850178"/>
            <a:ext cx="1171737" cy="0"/>
          </a:xfrm>
          <a:custGeom>
            <a:avLst/>
            <a:gdLst/>
            <a:ahLst/>
            <a:cxnLst/>
            <a:rect l="l" t="t" r="r" b="b"/>
            <a:pathLst>
              <a:path w="2576194">
                <a:moveTo>
                  <a:pt x="0" y="0"/>
                </a:moveTo>
                <a:lnTo>
                  <a:pt x="2575837" y="0"/>
                </a:lnTo>
              </a:path>
            </a:pathLst>
          </a:custGeom>
          <a:ln w="10470">
            <a:solidFill>
              <a:schemeClr val="bg1"/>
            </a:solidFill>
          </a:ln>
        </p:spPr>
        <p:txBody>
          <a:bodyPr wrap="square" lIns="0" tIns="0" rIns="0" bIns="0" rtlCol="0"/>
          <a:lstStyle/>
          <a:p>
            <a:pPr marL="0" marR="0" lvl="0" indent="0" defTabSz="415698"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sp>
        <p:nvSpPr>
          <p:cNvPr id="165" name="Picture Placeholder 163"/>
          <p:cNvSpPr>
            <a:spLocks noGrp="1"/>
          </p:cNvSpPr>
          <p:nvPr>
            <p:ph type="pic" sz="quarter" idx="10" hasCustomPrompt="1"/>
          </p:nvPr>
        </p:nvSpPr>
        <p:spPr>
          <a:xfrm>
            <a:off x="1071564" y="1436773"/>
            <a:ext cx="1159107" cy="1171261"/>
          </a:xfrm>
          <a:prstGeom prst="rect">
            <a:avLst/>
          </a:prstGeom>
        </p:spPr>
        <p:txBody>
          <a:bodyPr lIns="41570" tIns="20785" rIns="41570" bIns="20785" anchor="ctr"/>
          <a:lstStyle>
            <a:lvl1pPr marL="0" indent="0" algn="ctr">
              <a:buNone/>
              <a:defRPr sz="900" baseline="0"/>
            </a:lvl1pPr>
          </a:lstStyle>
          <a:p>
            <a:r>
              <a:rPr lang="en-US" dirty="0"/>
              <a:t>Click to add </a:t>
            </a:r>
            <a:br>
              <a:rPr lang="en-US" dirty="0"/>
            </a:br>
            <a:r>
              <a:rPr lang="en-US" dirty="0"/>
              <a:t>an image</a:t>
            </a:r>
          </a:p>
        </p:txBody>
      </p:sp>
      <p:sp>
        <p:nvSpPr>
          <p:cNvPr id="167" name="Picture Placeholder 163"/>
          <p:cNvSpPr>
            <a:spLocks noGrp="1"/>
          </p:cNvSpPr>
          <p:nvPr>
            <p:ph type="pic" sz="quarter" idx="11" hasCustomPrompt="1"/>
          </p:nvPr>
        </p:nvSpPr>
        <p:spPr>
          <a:xfrm>
            <a:off x="3016216" y="1436773"/>
            <a:ext cx="1159107" cy="1171261"/>
          </a:xfrm>
          <a:prstGeom prst="rect">
            <a:avLst/>
          </a:prstGeom>
        </p:spPr>
        <p:txBody>
          <a:bodyPr lIns="41570" tIns="20785" rIns="41570" bIns="20785" anchor="ctr"/>
          <a:lstStyle>
            <a:lvl1pPr marL="0" indent="0" algn="ctr">
              <a:buNone/>
              <a:defRPr sz="900" baseline="0"/>
            </a:lvl1pPr>
          </a:lstStyle>
          <a:p>
            <a:r>
              <a:rPr lang="en-US" dirty="0"/>
              <a:t>Click to add </a:t>
            </a:r>
            <a:br>
              <a:rPr lang="en-US" dirty="0"/>
            </a:br>
            <a:r>
              <a:rPr lang="en-US" dirty="0"/>
              <a:t>an image</a:t>
            </a:r>
          </a:p>
        </p:txBody>
      </p:sp>
      <p:sp>
        <p:nvSpPr>
          <p:cNvPr id="168" name="Picture Placeholder 163"/>
          <p:cNvSpPr>
            <a:spLocks noGrp="1"/>
          </p:cNvSpPr>
          <p:nvPr>
            <p:ph type="pic" sz="quarter" idx="12" hasCustomPrompt="1"/>
          </p:nvPr>
        </p:nvSpPr>
        <p:spPr>
          <a:xfrm>
            <a:off x="4968841" y="1436773"/>
            <a:ext cx="1159107" cy="1171261"/>
          </a:xfrm>
          <a:prstGeom prst="rect">
            <a:avLst/>
          </a:prstGeom>
        </p:spPr>
        <p:txBody>
          <a:bodyPr lIns="41570" tIns="20785" rIns="41570" bIns="20785" anchor="ctr"/>
          <a:lstStyle>
            <a:lvl1pPr marL="0" indent="0" algn="ctr">
              <a:buNone/>
              <a:defRPr sz="900" baseline="0"/>
            </a:lvl1pPr>
          </a:lstStyle>
          <a:p>
            <a:r>
              <a:rPr lang="en-US" dirty="0"/>
              <a:t>Click to add </a:t>
            </a:r>
            <a:br>
              <a:rPr lang="en-US" dirty="0"/>
            </a:br>
            <a:r>
              <a:rPr lang="en-US" dirty="0"/>
              <a:t>an image</a:t>
            </a:r>
          </a:p>
        </p:txBody>
      </p:sp>
      <p:sp>
        <p:nvSpPr>
          <p:cNvPr id="169" name="Picture Placeholder 163"/>
          <p:cNvSpPr>
            <a:spLocks noGrp="1"/>
          </p:cNvSpPr>
          <p:nvPr>
            <p:ph type="pic" sz="quarter" idx="13" hasCustomPrompt="1"/>
          </p:nvPr>
        </p:nvSpPr>
        <p:spPr>
          <a:xfrm>
            <a:off x="6910931" y="1436773"/>
            <a:ext cx="1159107" cy="1171261"/>
          </a:xfrm>
          <a:prstGeom prst="rect">
            <a:avLst/>
          </a:prstGeom>
        </p:spPr>
        <p:txBody>
          <a:bodyPr lIns="41570" tIns="20785" rIns="41570" bIns="20785" anchor="ctr"/>
          <a:lstStyle>
            <a:lvl1pPr marL="0" indent="0" algn="ctr">
              <a:buNone/>
              <a:defRPr sz="900" baseline="0"/>
            </a:lvl1pPr>
          </a:lstStyle>
          <a:p>
            <a:r>
              <a:rPr lang="en-US" dirty="0"/>
              <a:t>Click to add </a:t>
            </a:r>
            <a:br>
              <a:rPr lang="en-US" dirty="0"/>
            </a:br>
            <a:r>
              <a:rPr lang="en-US" dirty="0"/>
              <a:t>an image</a:t>
            </a:r>
          </a:p>
        </p:txBody>
      </p:sp>
      <p:sp>
        <p:nvSpPr>
          <p:cNvPr id="171" name="Text Placeholder 79"/>
          <p:cNvSpPr>
            <a:spLocks noGrp="1"/>
          </p:cNvSpPr>
          <p:nvPr>
            <p:ph type="body" sz="quarter" idx="14" hasCustomPrompt="1"/>
          </p:nvPr>
        </p:nvSpPr>
        <p:spPr>
          <a:xfrm>
            <a:off x="2230670" y="359426"/>
            <a:ext cx="4680259" cy="901572"/>
          </a:xfrm>
          <a:prstGeom prst="rect">
            <a:avLst/>
          </a:prstGeom>
        </p:spPr>
        <p:txBody>
          <a:bodyPr lIns="0" tIns="0" rIns="0" bIns="0" anchor="ctr"/>
          <a:lstStyle>
            <a:lvl1pPr marL="0" indent="0" algn="ctr">
              <a:buNone/>
              <a:defRPr sz="2800" b="1" baseline="0">
                <a:solidFill>
                  <a:schemeClr val="bg1"/>
                </a:solidFill>
                <a:latin typeface="Helvetica Neue" charset="0"/>
                <a:ea typeface="Helvetica Neue" charset="0"/>
                <a:cs typeface="Helvetica Neue" charset="0"/>
              </a:defRPr>
            </a:lvl1pPr>
          </a:lstStyle>
          <a:p>
            <a:pPr lvl="0"/>
            <a:r>
              <a:rPr lang="en-US" dirty="0"/>
              <a:t>Click to add your title copy.</a:t>
            </a:r>
          </a:p>
        </p:txBody>
      </p:sp>
      <p:sp>
        <p:nvSpPr>
          <p:cNvPr id="173" name="Text Placeholder 75"/>
          <p:cNvSpPr>
            <a:spLocks noGrp="1"/>
          </p:cNvSpPr>
          <p:nvPr>
            <p:ph type="body" sz="quarter" idx="15" hasCustomPrompt="1"/>
          </p:nvPr>
        </p:nvSpPr>
        <p:spPr>
          <a:xfrm>
            <a:off x="6903093" y="3444400"/>
            <a:ext cx="1166945" cy="733085"/>
          </a:xfrm>
          <a:prstGeom prst="rect">
            <a:avLst/>
          </a:prstGeom>
        </p:spPr>
        <p:txBody>
          <a:bodyPr lIns="0" tIns="0" rIns="0" bIns="0" anchor="t"/>
          <a:lstStyle>
            <a:lvl1pPr marL="0" indent="0" algn="ctr">
              <a:lnSpc>
                <a:spcPct val="100000"/>
              </a:lnSpc>
              <a:buNone/>
              <a:defRPr sz="900" baseline="0">
                <a:solidFill>
                  <a:schemeClr val="bg1"/>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175" name="Text Placeholder 75"/>
          <p:cNvSpPr>
            <a:spLocks noGrp="1"/>
          </p:cNvSpPr>
          <p:nvPr>
            <p:ph type="body" sz="quarter" idx="16" hasCustomPrompt="1"/>
          </p:nvPr>
        </p:nvSpPr>
        <p:spPr>
          <a:xfrm>
            <a:off x="6903093" y="3055998"/>
            <a:ext cx="1166945" cy="282663"/>
          </a:xfrm>
          <a:prstGeom prst="rect">
            <a:avLst/>
          </a:prstGeom>
        </p:spPr>
        <p:txBody>
          <a:bodyPr lIns="0" tIns="0" rIns="0" bIns="0" anchor="t"/>
          <a:lstStyle>
            <a:lvl1pPr marL="0" indent="0" algn="ctr">
              <a:lnSpc>
                <a:spcPct val="100000"/>
              </a:lnSpc>
              <a:buNone/>
              <a:defRPr sz="900" b="1" baseline="0">
                <a:solidFill>
                  <a:schemeClr val="bg1"/>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
        <p:nvSpPr>
          <p:cNvPr id="180" name="Text Placeholder 75"/>
          <p:cNvSpPr>
            <a:spLocks noGrp="1"/>
          </p:cNvSpPr>
          <p:nvPr>
            <p:ph type="body" sz="quarter" idx="17" hasCustomPrompt="1"/>
          </p:nvPr>
        </p:nvSpPr>
        <p:spPr>
          <a:xfrm>
            <a:off x="4962527" y="3444400"/>
            <a:ext cx="1166945" cy="733085"/>
          </a:xfrm>
          <a:prstGeom prst="rect">
            <a:avLst/>
          </a:prstGeom>
        </p:spPr>
        <p:txBody>
          <a:bodyPr lIns="0" tIns="0" rIns="0" bIns="0" anchor="t"/>
          <a:lstStyle>
            <a:lvl1pPr marL="0" indent="0" algn="ctr">
              <a:lnSpc>
                <a:spcPct val="100000"/>
              </a:lnSpc>
              <a:buNone/>
              <a:defRPr sz="900" baseline="0">
                <a:solidFill>
                  <a:schemeClr val="bg1"/>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181" name="Text Placeholder 75"/>
          <p:cNvSpPr>
            <a:spLocks noGrp="1"/>
          </p:cNvSpPr>
          <p:nvPr>
            <p:ph type="body" sz="quarter" idx="18" hasCustomPrompt="1"/>
          </p:nvPr>
        </p:nvSpPr>
        <p:spPr>
          <a:xfrm>
            <a:off x="4962527" y="3055998"/>
            <a:ext cx="1166945" cy="282663"/>
          </a:xfrm>
          <a:prstGeom prst="rect">
            <a:avLst/>
          </a:prstGeom>
        </p:spPr>
        <p:txBody>
          <a:bodyPr lIns="0" tIns="0" rIns="0" bIns="0" anchor="t"/>
          <a:lstStyle>
            <a:lvl1pPr marL="0" indent="0" algn="ctr">
              <a:lnSpc>
                <a:spcPct val="100000"/>
              </a:lnSpc>
              <a:buNone/>
              <a:defRPr sz="900" b="1" baseline="0">
                <a:solidFill>
                  <a:schemeClr val="bg1"/>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
        <p:nvSpPr>
          <p:cNvPr id="184" name="Text Placeholder 75"/>
          <p:cNvSpPr>
            <a:spLocks noGrp="1"/>
          </p:cNvSpPr>
          <p:nvPr>
            <p:ph type="body" sz="quarter" idx="19" hasCustomPrompt="1"/>
          </p:nvPr>
        </p:nvSpPr>
        <p:spPr>
          <a:xfrm>
            <a:off x="3016216" y="3444400"/>
            <a:ext cx="1166945" cy="733085"/>
          </a:xfrm>
          <a:prstGeom prst="rect">
            <a:avLst/>
          </a:prstGeom>
        </p:spPr>
        <p:txBody>
          <a:bodyPr lIns="0" tIns="0" rIns="0" bIns="0" anchor="t"/>
          <a:lstStyle>
            <a:lvl1pPr marL="0" indent="0" algn="ctr">
              <a:lnSpc>
                <a:spcPct val="100000"/>
              </a:lnSpc>
              <a:buNone/>
              <a:defRPr sz="900" baseline="0">
                <a:solidFill>
                  <a:schemeClr val="bg1"/>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185" name="Text Placeholder 75"/>
          <p:cNvSpPr>
            <a:spLocks noGrp="1"/>
          </p:cNvSpPr>
          <p:nvPr>
            <p:ph type="body" sz="quarter" idx="20" hasCustomPrompt="1"/>
          </p:nvPr>
        </p:nvSpPr>
        <p:spPr>
          <a:xfrm>
            <a:off x="3016216" y="3055998"/>
            <a:ext cx="1166945" cy="282663"/>
          </a:xfrm>
          <a:prstGeom prst="rect">
            <a:avLst/>
          </a:prstGeom>
        </p:spPr>
        <p:txBody>
          <a:bodyPr lIns="0" tIns="0" rIns="0" bIns="0" anchor="t"/>
          <a:lstStyle>
            <a:lvl1pPr marL="0" indent="0" algn="ctr">
              <a:lnSpc>
                <a:spcPct val="100000"/>
              </a:lnSpc>
              <a:buNone/>
              <a:defRPr sz="900" b="1" baseline="0">
                <a:solidFill>
                  <a:schemeClr val="bg1"/>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
        <p:nvSpPr>
          <p:cNvPr id="186" name="Text Placeholder 75"/>
          <p:cNvSpPr>
            <a:spLocks noGrp="1"/>
          </p:cNvSpPr>
          <p:nvPr>
            <p:ph type="body" sz="quarter" idx="21" hasCustomPrompt="1"/>
          </p:nvPr>
        </p:nvSpPr>
        <p:spPr>
          <a:xfrm>
            <a:off x="1063726" y="3444400"/>
            <a:ext cx="1166945" cy="733085"/>
          </a:xfrm>
          <a:prstGeom prst="rect">
            <a:avLst/>
          </a:prstGeom>
        </p:spPr>
        <p:txBody>
          <a:bodyPr lIns="0" tIns="0" rIns="0" bIns="0" anchor="t"/>
          <a:lstStyle>
            <a:lvl1pPr marL="0" indent="0" algn="ctr">
              <a:lnSpc>
                <a:spcPct val="100000"/>
              </a:lnSpc>
              <a:buNone/>
              <a:defRPr sz="900" baseline="0">
                <a:ln>
                  <a:noFill/>
                </a:ln>
                <a:solidFill>
                  <a:schemeClr val="bg1"/>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187" name="Text Placeholder 75"/>
          <p:cNvSpPr>
            <a:spLocks noGrp="1"/>
          </p:cNvSpPr>
          <p:nvPr>
            <p:ph type="body" sz="quarter" idx="22" hasCustomPrompt="1"/>
          </p:nvPr>
        </p:nvSpPr>
        <p:spPr>
          <a:xfrm>
            <a:off x="1063726" y="3055998"/>
            <a:ext cx="1166945" cy="282663"/>
          </a:xfrm>
          <a:prstGeom prst="rect">
            <a:avLst/>
          </a:prstGeom>
        </p:spPr>
        <p:txBody>
          <a:bodyPr lIns="0" tIns="0" rIns="0" bIns="0" anchor="t"/>
          <a:lstStyle>
            <a:lvl1pPr marL="0" indent="0" algn="ctr">
              <a:lnSpc>
                <a:spcPct val="100000"/>
              </a:lnSpc>
              <a:buNone/>
              <a:defRPr sz="900" b="1" baseline="0">
                <a:solidFill>
                  <a:schemeClr val="bg1"/>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Tree>
    <p:extLst>
      <p:ext uri="{BB962C8B-B14F-4D97-AF65-F5344CB8AC3E}">
        <p14:creationId xmlns:p14="http://schemas.microsoft.com/office/powerpoint/2010/main" val="4018111154"/>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4 column">
    <p:spTree>
      <p:nvGrpSpPr>
        <p:cNvPr id="1" name=""/>
        <p:cNvGrpSpPr/>
        <p:nvPr/>
      </p:nvGrpSpPr>
      <p:grpSpPr>
        <a:xfrm>
          <a:off x="0" y="0"/>
          <a:ext cx="0" cy="0"/>
          <a:chOff x="0" y="0"/>
          <a:chExt cx="0" cy="0"/>
        </a:xfrm>
      </p:grpSpPr>
      <p:sp>
        <p:nvSpPr>
          <p:cNvPr id="33" name="object 2"/>
          <p:cNvSpPr/>
          <p:nvPr userDrawn="1"/>
        </p:nvSpPr>
        <p:spPr>
          <a:xfrm>
            <a:off x="0" y="290"/>
            <a:ext cx="9144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solidFill>
            <a:srgbClr val="9C2222"/>
          </a:soli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19" name="Picture 1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pic>
        <p:nvPicPr>
          <p:cNvPr id="18" name="Picture 1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72748" y="399"/>
            <a:ext cx="4571252" cy="5142704"/>
          </a:xfrm>
          <a:prstGeom prst="rect">
            <a:avLst/>
          </a:prstGeom>
        </p:spPr>
      </p:pic>
      <p:sp>
        <p:nvSpPr>
          <p:cNvPr id="83" name="object 2"/>
          <p:cNvSpPr/>
          <p:nvPr userDrawn="1"/>
        </p:nvSpPr>
        <p:spPr>
          <a:xfrm>
            <a:off x="1071564" y="2850178"/>
            <a:ext cx="1171737" cy="0"/>
          </a:xfrm>
          <a:custGeom>
            <a:avLst/>
            <a:gdLst/>
            <a:ahLst/>
            <a:cxnLst/>
            <a:rect l="l" t="t" r="r" b="b"/>
            <a:pathLst>
              <a:path w="2576195">
                <a:moveTo>
                  <a:pt x="0" y="0"/>
                </a:moveTo>
                <a:lnTo>
                  <a:pt x="2575837" y="0"/>
                </a:lnTo>
              </a:path>
            </a:pathLst>
          </a:custGeom>
          <a:ln w="10470">
            <a:solidFill>
              <a:schemeClr val="bg1"/>
            </a:solidFill>
          </a:ln>
        </p:spPr>
        <p:txBody>
          <a:bodyPr wrap="square" lIns="0" tIns="0" rIns="0" bIns="0" rtlCol="0"/>
          <a:lstStyle/>
          <a:p>
            <a:pPr marL="0" marR="0" lvl="0" indent="0" defTabSz="415698"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solidFill>
                  <a:schemeClr val="bg1"/>
                </a:solidFill>
              </a:ln>
              <a:solidFill>
                <a:prstClr val="black"/>
              </a:solidFill>
              <a:effectLst/>
              <a:uLnTx/>
              <a:uFillTx/>
            </a:endParaRPr>
          </a:p>
        </p:txBody>
      </p:sp>
      <p:sp>
        <p:nvSpPr>
          <p:cNvPr id="84" name="object 3"/>
          <p:cNvSpPr/>
          <p:nvPr userDrawn="1"/>
        </p:nvSpPr>
        <p:spPr>
          <a:xfrm>
            <a:off x="3009901" y="2850178"/>
            <a:ext cx="1171737" cy="0"/>
          </a:xfrm>
          <a:custGeom>
            <a:avLst/>
            <a:gdLst/>
            <a:ahLst/>
            <a:cxnLst/>
            <a:rect l="l" t="t" r="r" b="b"/>
            <a:pathLst>
              <a:path w="2576195">
                <a:moveTo>
                  <a:pt x="0" y="0"/>
                </a:moveTo>
                <a:lnTo>
                  <a:pt x="2575837" y="0"/>
                </a:lnTo>
              </a:path>
            </a:pathLst>
          </a:custGeom>
          <a:ln w="10470">
            <a:solidFill>
              <a:schemeClr val="bg1"/>
            </a:solidFill>
          </a:ln>
        </p:spPr>
        <p:txBody>
          <a:bodyPr wrap="square" lIns="0" tIns="0" rIns="0" bIns="0" rtlCol="0"/>
          <a:lstStyle/>
          <a:p>
            <a:pPr marL="0" marR="0" lvl="0" indent="0" defTabSz="415698"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solidFill>
                  <a:schemeClr val="bg1"/>
                </a:solidFill>
              </a:ln>
              <a:solidFill>
                <a:prstClr val="black"/>
              </a:solidFill>
              <a:effectLst/>
              <a:uLnTx/>
              <a:uFillTx/>
            </a:endParaRPr>
          </a:p>
        </p:txBody>
      </p:sp>
      <p:sp>
        <p:nvSpPr>
          <p:cNvPr id="85" name="object 4"/>
          <p:cNvSpPr/>
          <p:nvPr userDrawn="1"/>
        </p:nvSpPr>
        <p:spPr>
          <a:xfrm>
            <a:off x="4962526" y="2850178"/>
            <a:ext cx="1171737" cy="0"/>
          </a:xfrm>
          <a:custGeom>
            <a:avLst/>
            <a:gdLst/>
            <a:ahLst/>
            <a:cxnLst/>
            <a:rect l="l" t="t" r="r" b="b"/>
            <a:pathLst>
              <a:path w="2576194">
                <a:moveTo>
                  <a:pt x="0" y="0"/>
                </a:moveTo>
                <a:lnTo>
                  <a:pt x="2575837" y="0"/>
                </a:lnTo>
              </a:path>
            </a:pathLst>
          </a:custGeom>
          <a:ln w="10470">
            <a:solidFill>
              <a:schemeClr val="bg1"/>
            </a:solidFill>
          </a:ln>
        </p:spPr>
        <p:txBody>
          <a:bodyPr wrap="square" lIns="0" tIns="0" rIns="0" bIns="0" rtlCol="0"/>
          <a:lstStyle/>
          <a:p>
            <a:pPr marL="0" marR="0" lvl="0" indent="0" defTabSz="415698"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solidFill>
                  <a:schemeClr val="bg1"/>
                </a:solidFill>
              </a:ln>
              <a:solidFill>
                <a:prstClr val="black"/>
              </a:solidFill>
              <a:effectLst/>
              <a:uLnTx/>
              <a:uFillTx/>
            </a:endParaRPr>
          </a:p>
        </p:txBody>
      </p:sp>
      <p:sp>
        <p:nvSpPr>
          <p:cNvPr id="86" name="object 5"/>
          <p:cNvSpPr/>
          <p:nvPr userDrawn="1"/>
        </p:nvSpPr>
        <p:spPr>
          <a:xfrm>
            <a:off x="6903092" y="2850178"/>
            <a:ext cx="1171737" cy="0"/>
          </a:xfrm>
          <a:custGeom>
            <a:avLst/>
            <a:gdLst/>
            <a:ahLst/>
            <a:cxnLst/>
            <a:rect l="l" t="t" r="r" b="b"/>
            <a:pathLst>
              <a:path w="2576194">
                <a:moveTo>
                  <a:pt x="0" y="0"/>
                </a:moveTo>
                <a:lnTo>
                  <a:pt x="2575837" y="0"/>
                </a:lnTo>
              </a:path>
            </a:pathLst>
          </a:custGeom>
          <a:ln w="10470">
            <a:solidFill>
              <a:schemeClr val="bg1"/>
            </a:solidFill>
          </a:ln>
        </p:spPr>
        <p:txBody>
          <a:bodyPr wrap="square" lIns="0" tIns="0" rIns="0" bIns="0" rtlCol="0"/>
          <a:lstStyle/>
          <a:p>
            <a:pPr marL="0" marR="0" lvl="0" indent="0" defTabSz="415698"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solidFill>
                  <a:schemeClr val="bg1"/>
                </a:solidFill>
              </a:ln>
              <a:solidFill>
                <a:prstClr val="black"/>
              </a:solidFill>
              <a:effectLst/>
              <a:uLnTx/>
              <a:uFillTx/>
            </a:endParaRPr>
          </a:p>
        </p:txBody>
      </p:sp>
      <p:sp>
        <p:nvSpPr>
          <p:cNvPr id="171" name="Text Placeholder 79"/>
          <p:cNvSpPr>
            <a:spLocks noGrp="1"/>
          </p:cNvSpPr>
          <p:nvPr>
            <p:ph type="body" sz="quarter" idx="14" hasCustomPrompt="1"/>
          </p:nvPr>
        </p:nvSpPr>
        <p:spPr>
          <a:xfrm>
            <a:off x="2230670" y="359426"/>
            <a:ext cx="4680259" cy="901572"/>
          </a:xfrm>
          <a:prstGeom prst="rect">
            <a:avLst/>
          </a:prstGeom>
        </p:spPr>
        <p:txBody>
          <a:bodyPr lIns="0" tIns="0" rIns="0" bIns="0" anchor="ctr"/>
          <a:lstStyle>
            <a:lvl1pPr marL="0" indent="0" algn="ctr">
              <a:buNone/>
              <a:defRPr sz="2800" b="1" baseline="0">
                <a:solidFill>
                  <a:schemeClr val="bg1"/>
                </a:solidFill>
                <a:latin typeface="Helvetica Neue" charset="0"/>
                <a:ea typeface="Helvetica Neue" charset="0"/>
                <a:cs typeface="Helvetica Neue" charset="0"/>
              </a:defRPr>
            </a:lvl1pPr>
          </a:lstStyle>
          <a:p>
            <a:pPr lvl="0"/>
            <a:r>
              <a:rPr lang="en-US" dirty="0"/>
              <a:t>Click to add your title copy.</a:t>
            </a:r>
          </a:p>
        </p:txBody>
      </p:sp>
      <p:sp>
        <p:nvSpPr>
          <p:cNvPr id="173" name="Text Placeholder 75"/>
          <p:cNvSpPr>
            <a:spLocks noGrp="1"/>
          </p:cNvSpPr>
          <p:nvPr>
            <p:ph type="body" sz="quarter" idx="15" hasCustomPrompt="1"/>
          </p:nvPr>
        </p:nvSpPr>
        <p:spPr>
          <a:xfrm>
            <a:off x="6903093" y="3444400"/>
            <a:ext cx="1166945" cy="733085"/>
          </a:xfrm>
          <a:prstGeom prst="rect">
            <a:avLst/>
          </a:prstGeom>
        </p:spPr>
        <p:txBody>
          <a:bodyPr lIns="0" tIns="0" rIns="0" bIns="0" anchor="t"/>
          <a:lstStyle>
            <a:lvl1pPr marL="0" indent="0" algn="ctr">
              <a:lnSpc>
                <a:spcPct val="100000"/>
              </a:lnSpc>
              <a:buNone/>
              <a:defRPr sz="900" baseline="0">
                <a:solidFill>
                  <a:schemeClr val="bg1"/>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175" name="Text Placeholder 75"/>
          <p:cNvSpPr>
            <a:spLocks noGrp="1"/>
          </p:cNvSpPr>
          <p:nvPr>
            <p:ph type="body" sz="quarter" idx="16" hasCustomPrompt="1"/>
          </p:nvPr>
        </p:nvSpPr>
        <p:spPr>
          <a:xfrm>
            <a:off x="6903093" y="3055998"/>
            <a:ext cx="1166945" cy="282663"/>
          </a:xfrm>
          <a:prstGeom prst="rect">
            <a:avLst/>
          </a:prstGeom>
        </p:spPr>
        <p:txBody>
          <a:bodyPr lIns="0" tIns="0" rIns="0" bIns="0" anchor="t"/>
          <a:lstStyle>
            <a:lvl1pPr marL="0" indent="0" algn="ctr">
              <a:lnSpc>
                <a:spcPct val="100000"/>
              </a:lnSpc>
              <a:buNone/>
              <a:defRPr sz="900" b="1" baseline="0">
                <a:solidFill>
                  <a:schemeClr val="bg1"/>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
        <p:nvSpPr>
          <p:cNvPr id="180" name="Text Placeholder 75"/>
          <p:cNvSpPr>
            <a:spLocks noGrp="1"/>
          </p:cNvSpPr>
          <p:nvPr>
            <p:ph type="body" sz="quarter" idx="17" hasCustomPrompt="1"/>
          </p:nvPr>
        </p:nvSpPr>
        <p:spPr>
          <a:xfrm>
            <a:off x="4962527" y="3444400"/>
            <a:ext cx="1166945" cy="733085"/>
          </a:xfrm>
          <a:prstGeom prst="rect">
            <a:avLst/>
          </a:prstGeom>
        </p:spPr>
        <p:txBody>
          <a:bodyPr lIns="0" tIns="0" rIns="0" bIns="0" anchor="t"/>
          <a:lstStyle>
            <a:lvl1pPr marL="0" indent="0" algn="ctr">
              <a:lnSpc>
                <a:spcPct val="100000"/>
              </a:lnSpc>
              <a:buNone/>
              <a:defRPr sz="900" baseline="0">
                <a:solidFill>
                  <a:schemeClr val="bg1"/>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181" name="Text Placeholder 75"/>
          <p:cNvSpPr>
            <a:spLocks noGrp="1"/>
          </p:cNvSpPr>
          <p:nvPr>
            <p:ph type="body" sz="quarter" idx="18" hasCustomPrompt="1"/>
          </p:nvPr>
        </p:nvSpPr>
        <p:spPr>
          <a:xfrm>
            <a:off x="4962527" y="3055998"/>
            <a:ext cx="1166945" cy="282663"/>
          </a:xfrm>
          <a:prstGeom prst="rect">
            <a:avLst/>
          </a:prstGeom>
        </p:spPr>
        <p:txBody>
          <a:bodyPr lIns="0" tIns="0" rIns="0" bIns="0" anchor="t"/>
          <a:lstStyle>
            <a:lvl1pPr marL="0" indent="0" algn="ctr">
              <a:lnSpc>
                <a:spcPct val="100000"/>
              </a:lnSpc>
              <a:buNone/>
              <a:defRPr sz="900" b="1" baseline="0">
                <a:solidFill>
                  <a:schemeClr val="bg1"/>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
        <p:nvSpPr>
          <p:cNvPr id="184" name="Text Placeholder 75"/>
          <p:cNvSpPr>
            <a:spLocks noGrp="1"/>
          </p:cNvSpPr>
          <p:nvPr>
            <p:ph type="body" sz="quarter" idx="19" hasCustomPrompt="1"/>
          </p:nvPr>
        </p:nvSpPr>
        <p:spPr>
          <a:xfrm>
            <a:off x="3016216" y="3444400"/>
            <a:ext cx="1166945" cy="733085"/>
          </a:xfrm>
          <a:prstGeom prst="rect">
            <a:avLst/>
          </a:prstGeom>
        </p:spPr>
        <p:txBody>
          <a:bodyPr lIns="0" tIns="0" rIns="0" bIns="0" anchor="t"/>
          <a:lstStyle>
            <a:lvl1pPr marL="0" indent="0" algn="ctr">
              <a:lnSpc>
                <a:spcPct val="100000"/>
              </a:lnSpc>
              <a:buNone/>
              <a:defRPr sz="900" baseline="0">
                <a:solidFill>
                  <a:schemeClr val="bg1"/>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185" name="Text Placeholder 75"/>
          <p:cNvSpPr>
            <a:spLocks noGrp="1"/>
          </p:cNvSpPr>
          <p:nvPr>
            <p:ph type="body" sz="quarter" idx="20" hasCustomPrompt="1"/>
          </p:nvPr>
        </p:nvSpPr>
        <p:spPr>
          <a:xfrm>
            <a:off x="3016216" y="3055998"/>
            <a:ext cx="1166945" cy="282663"/>
          </a:xfrm>
          <a:prstGeom prst="rect">
            <a:avLst/>
          </a:prstGeom>
        </p:spPr>
        <p:txBody>
          <a:bodyPr lIns="0" tIns="0" rIns="0" bIns="0" anchor="t"/>
          <a:lstStyle>
            <a:lvl1pPr marL="0" indent="0" algn="ctr">
              <a:lnSpc>
                <a:spcPct val="100000"/>
              </a:lnSpc>
              <a:buNone/>
              <a:defRPr sz="900" b="1" baseline="0">
                <a:solidFill>
                  <a:schemeClr val="bg1"/>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
        <p:nvSpPr>
          <p:cNvPr id="186" name="Text Placeholder 75"/>
          <p:cNvSpPr>
            <a:spLocks noGrp="1"/>
          </p:cNvSpPr>
          <p:nvPr>
            <p:ph type="body" sz="quarter" idx="21" hasCustomPrompt="1"/>
          </p:nvPr>
        </p:nvSpPr>
        <p:spPr>
          <a:xfrm>
            <a:off x="1063726" y="3444400"/>
            <a:ext cx="1166945" cy="733085"/>
          </a:xfrm>
          <a:prstGeom prst="rect">
            <a:avLst/>
          </a:prstGeom>
        </p:spPr>
        <p:txBody>
          <a:bodyPr lIns="0" tIns="0" rIns="0" bIns="0" anchor="t"/>
          <a:lstStyle>
            <a:lvl1pPr marL="0" indent="0" algn="ctr">
              <a:lnSpc>
                <a:spcPct val="100000"/>
              </a:lnSpc>
              <a:buNone/>
              <a:defRPr sz="900" baseline="0">
                <a:solidFill>
                  <a:schemeClr val="bg1"/>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187" name="Text Placeholder 75"/>
          <p:cNvSpPr>
            <a:spLocks noGrp="1"/>
          </p:cNvSpPr>
          <p:nvPr>
            <p:ph type="body" sz="quarter" idx="22" hasCustomPrompt="1"/>
          </p:nvPr>
        </p:nvSpPr>
        <p:spPr>
          <a:xfrm>
            <a:off x="1063726" y="3055998"/>
            <a:ext cx="1166945" cy="282663"/>
          </a:xfrm>
          <a:prstGeom prst="rect">
            <a:avLst/>
          </a:prstGeom>
        </p:spPr>
        <p:txBody>
          <a:bodyPr lIns="0" tIns="0" rIns="0" bIns="0" anchor="t"/>
          <a:lstStyle>
            <a:lvl1pPr marL="0" indent="0" algn="ctr">
              <a:lnSpc>
                <a:spcPct val="100000"/>
              </a:lnSpc>
              <a:buNone/>
              <a:defRPr sz="900" b="1" baseline="0">
                <a:solidFill>
                  <a:schemeClr val="bg1"/>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Tree>
    <p:extLst>
      <p:ext uri="{BB962C8B-B14F-4D97-AF65-F5344CB8AC3E}">
        <p14:creationId xmlns:p14="http://schemas.microsoft.com/office/powerpoint/2010/main" val="233909124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3 column with images">
    <p:spTree>
      <p:nvGrpSpPr>
        <p:cNvPr id="1" name=""/>
        <p:cNvGrpSpPr/>
        <p:nvPr/>
      </p:nvGrpSpPr>
      <p:grpSpPr>
        <a:xfrm>
          <a:off x="0" y="0"/>
          <a:ext cx="0" cy="0"/>
          <a:chOff x="0" y="0"/>
          <a:chExt cx="0" cy="0"/>
        </a:xfrm>
      </p:grpSpPr>
      <p:sp>
        <p:nvSpPr>
          <p:cNvPr id="33" name="object 2"/>
          <p:cNvSpPr/>
          <p:nvPr userDrawn="1"/>
        </p:nvSpPr>
        <p:spPr>
          <a:xfrm>
            <a:off x="0" y="290"/>
            <a:ext cx="9144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solidFill>
            <a:srgbClr val="9C2222"/>
          </a:soli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19" name="Picture 1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pic>
        <p:nvPicPr>
          <p:cNvPr id="18" name="Picture 1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72748" y="399"/>
            <a:ext cx="4571252" cy="5142704"/>
          </a:xfrm>
          <a:prstGeom prst="rect">
            <a:avLst/>
          </a:prstGeom>
        </p:spPr>
      </p:pic>
      <p:sp>
        <p:nvSpPr>
          <p:cNvPr id="66" name="Text Placeholder 79"/>
          <p:cNvSpPr>
            <a:spLocks noGrp="1"/>
          </p:cNvSpPr>
          <p:nvPr>
            <p:ph type="body" sz="quarter" idx="14" hasCustomPrompt="1"/>
          </p:nvPr>
        </p:nvSpPr>
        <p:spPr>
          <a:xfrm>
            <a:off x="2230670" y="359426"/>
            <a:ext cx="4680259" cy="901572"/>
          </a:xfrm>
          <a:prstGeom prst="rect">
            <a:avLst/>
          </a:prstGeom>
        </p:spPr>
        <p:txBody>
          <a:bodyPr lIns="0" tIns="0" rIns="0" bIns="0" anchor="ctr"/>
          <a:lstStyle>
            <a:lvl1pPr marL="0" indent="0" algn="ctr">
              <a:buNone/>
              <a:defRPr sz="2800" b="1" baseline="0">
                <a:solidFill>
                  <a:schemeClr val="bg1"/>
                </a:solidFill>
                <a:latin typeface="Helvetica Neue" charset="0"/>
                <a:ea typeface="Helvetica Neue" charset="0"/>
                <a:cs typeface="Helvetica Neue" charset="0"/>
              </a:defRPr>
            </a:lvl1pPr>
          </a:lstStyle>
          <a:p>
            <a:pPr lvl="0"/>
            <a:r>
              <a:rPr lang="en-US" dirty="0"/>
              <a:t>Click to add your title copy.</a:t>
            </a:r>
          </a:p>
        </p:txBody>
      </p:sp>
      <p:sp>
        <p:nvSpPr>
          <p:cNvPr id="67" name="object 2"/>
          <p:cNvSpPr/>
          <p:nvPr userDrawn="1"/>
        </p:nvSpPr>
        <p:spPr>
          <a:xfrm>
            <a:off x="1071564" y="2850178"/>
            <a:ext cx="1938551" cy="0"/>
          </a:xfrm>
          <a:custGeom>
            <a:avLst/>
            <a:gdLst/>
            <a:ahLst/>
            <a:cxnLst/>
            <a:rect l="l" t="t" r="r" b="b"/>
            <a:pathLst>
              <a:path w="4262120">
                <a:moveTo>
                  <a:pt x="0" y="0"/>
                </a:moveTo>
                <a:lnTo>
                  <a:pt x="4261650" y="0"/>
                </a:lnTo>
              </a:path>
            </a:pathLst>
          </a:custGeom>
          <a:ln w="10470">
            <a:solidFill>
              <a:schemeClr val="bg1"/>
            </a:solidFill>
          </a:ln>
        </p:spPr>
        <p:txBody>
          <a:bodyPr wrap="square" lIns="0" tIns="0" rIns="0" bIns="0" rtlCol="0"/>
          <a:lstStyle/>
          <a:p>
            <a:endParaRPr/>
          </a:p>
        </p:txBody>
      </p:sp>
      <p:sp>
        <p:nvSpPr>
          <p:cNvPr id="68" name="object 3"/>
          <p:cNvSpPr/>
          <p:nvPr userDrawn="1"/>
        </p:nvSpPr>
        <p:spPr>
          <a:xfrm>
            <a:off x="3602832" y="2850178"/>
            <a:ext cx="1938551" cy="0"/>
          </a:xfrm>
          <a:custGeom>
            <a:avLst/>
            <a:gdLst/>
            <a:ahLst/>
            <a:cxnLst/>
            <a:rect l="l" t="t" r="r" b="b"/>
            <a:pathLst>
              <a:path w="4262120">
                <a:moveTo>
                  <a:pt x="0" y="0"/>
                </a:moveTo>
                <a:lnTo>
                  <a:pt x="4261650" y="0"/>
                </a:lnTo>
              </a:path>
            </a:pathLst>
          </a:custGeom>
          <a:ln w="10470">
            <a:solidFill>
              <a:schemeClr val="bg1"/>
            </a:solidFill>
          </a:ln>
        </p:spPr>
        <p:txBody>
          <a:bodyPr wrap="square" lIns="0" tIns="0" rIns="0" bIns="0" rtlCol="0"/>
          <a:lstStyle/>
          <a:p>
            <a:endParaRPr/>
          </a:p>
        </p:txBody>
      </p:sp>
      <p:sp>
        <p:nvSpPr>
          <p:cNvPr id="69" name="object 4"/>
          <p:cNvSpPr/>
          <p:nvPr userDrawn="1"/>
        </p:nvSpPr>
        <p:spPr>
          <a:xfrm>
            <a:off x="6134100" y="2850178"/>
            <a:ext cx="1938551" cy="0"/>
          </a:xfrm>
          <a:custGeom>
            <a:avLst/>
            <a:gdLst/>
            <a:ahLst/>
            <a:cxnLst/>
            <a:rect l="l" t="t" r="r" b="b"/>
            <a:pathLst>
              <a:path w="4262119">
                <a:moveTo>
                  <a:pt x="0" y="0"/>
                </a:moveTo>
                <a:lnTo>
                  <a:pt x="4261650" y="0"/>
                </a:lnTo>
              </a:path>
            </a:pathLst>
          </a:custGeom>
          <a:ln w="10470">
            <a:solidFill>
              <a:schemeClr val="bg1"/>
            </a:solidFill>
          </a:ln>
        </p:spPr>
        <p:txBody>
          <a:bodyPr wrap="square" lIns="0" tIns="0" rIns="0" bIns="0" rtlCol="0"/>
          <a:lstStyle/>
          <a:p>
            <a:endParaRPr/>
          </a:p>
        </p:txBody>
      </p:sp>
      <p:sp>
        <p:nvSpPr>
          <p:cNvPr id="82" name="Picture Placeholder 163"/>
          <p:cNvSpPr>
            <a:spLocks noGrp="1"/>
          </p:cNvSpPr>
          <p:nvPr>
            <p:ph type="pic" sz="quarter" idx="10" hasCustomPrompt="1"/>
          </p:nvPr>
        </p:nvSpPr>
        <p:spPr>
          <a:xfrm>
            <a:off x="1071564" y="1436773"/>
            <a:ext cx="1938551" cy="1171261"/>
          </a:xfrm>
          <a:prstGeom prst="rect">
            <a:avLst/>
          </a:prstGeom>
        </p:spPr>
        <p:txBody>
          <a:bodyPr lIns="41570" tIns="20785" rIns="41570" bIns="20785" anchor="ctr"/>
          <a:lstStyle>
            <a:lvl1pPr marL="0" indent="0" algn="ctr">
              <a:buNone/>
              <a:defRPr sz="900" baseline="0"/>
            </a:lvl1pPr>
          </a:lstStyle>
          <a:p>
            <a:r>
              <a:rPr lang="en-US" dirty="0"/>
              <a:t>Click to add </a:t>
            </a:r>
            <a:br>
              <a:rPr lang="en-US" dirty="0"/>
            </a:br>
            <a:r>
              <a:rPr lang="en-US" dirty="0"/>
              <a:t>an image</a:t>
            </a:r>
          </a:p>
        </p:txBody>
      </p:sp>
      <p:sp>
        <p:nvSpPr>
          <p:cNvPr id="83" name="Text Placeholder 75"/>
          <p:cNvSpPr>
            <a:spLocks noGrp="1"/>
          </p:cNvSpPr>
          <p:nvPr>
            <p:ph type="body" sz="quarter" idx="21" hasCustomPrompt="1"/>
          </p:nvPr>
        </p:nvSpPr>
        <p:spPr>
          <a:xfrm>
            <a:off x="1063725" y="3444400"/>
            <a:ext cx="1951659" cy="733085"/>
          </a:xfrm>
          <a:prstGeom prst="rect">
            <a:avLst/>
          </a:prstGeom>
        </p:spPr>
        <p:txBody>
          <a:bodyPr lIns="0" tIns="0" rIns="0" bIns="0" anchor="t"/>
          <a:lstStyle>
            <a:lvl1pPr marL="0" indent="0" algn="ctr">
              <a:lnSpc>
                <a:spcPct val="100000"/>
              </a:lnSpc>
              <a:buNone/>
              <a:defRPr sz="900" baseline="0">
                <a:solidFill>
                  <a:schemeClr val="bg1"/>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84" name="Text Placeholder 75"/>
          <p:cNvSpPr>
            <a:spLocks noGrp="1"/>
          </p:cNvSpPr>
          <p:nvPr>
            <p:ph type="body" sz="quarter" idx="22" hasCustomPrompt="1"/>
          </p:nvPr>
        </p:nvSpPr>
        <p:spPr>
          <a:xfrm>
            <a:off x="1063725" y="3055998"/>
            <a:ext cx="1951659" cy="282663"/>
          </a:xfrm>
          <a:prstGeom prst="rect">
            <a:avLst/>
          </a:prstGeom>
        </p:spPr>
        <p:txBody>
          <a:bodyPr lIns="0" tIns="0" rIns="0" bIns="0" anchor="t"/>
          <a:lstStyle>
            <a:lvl1pPr marL="0" indent="0" algn="ctr">
              <a:lnSpc>
                <a:spcPct val="100000"/>
              </a:lnSpc>
              <a:buNone/>
              <a:defRPr sz="900" b="1" baseline="0">
                <a:solidFill>
                  <a:schemeClr val="bg1"/>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
        <p:nvSpPr>
          <p:cNvPr id="85" name="Picture Placeholder 163"/>
          <p:cNvSpPr>
            <a:spLocks noGrp="1"/>
          </p:cNvSpPr>
          <p:nvPr>
            <p:ph type="pic" sz="quarter" idx="23" hasCustomPrompt="1"/>
          </p:nvPr>
        </p:nvSpPr>
        <p:spPr>
          <a:xfrm>
            <a:off x="3597199" y="1436773"/>
            <a:ext cx="1938551" cy="1171261"/>
          </a:xfrm>
          <a:prstGeom prst="rect">
            <a:avLst/>
          </a:prstGeom>
        </p:spPr>
        <p:txBody>
          <a:bodyPr lIns="41570" tIns="20785" rIns="41570" bIns="20785" anchor="ctr"/>
          <a:lstStyle>
            <a:lvl1pPr marL="0" indent="0" algn="ctr">
              <a:buNone/>
              <a:defRPr sz="900" baseline="0"/>
            </a:lvl1pPr>
          </a:lstStyle>
          <a:p>
            <a:r>
              <a:rPr lang="en-US" dirty="0"/>
              <a:t>Click to add </a:t>
            </a:r>
            <a:br>
              <a:rPr lang="en-US" dirty="0"/>
            </a:br>
            <a:r>
              <a:rPr lang="en-US" dirty="0"/>
              <a:t>an image</a:t>
            </a:r>
          </a:p>
        </p:txBody>
      </p:sp>
      <p:sp>
        <p:nvSpPr>
          <p:cNvPr id="86" name="Text Placeholder 75"/>
          <p:cNvSpPr>
            <a:spLocks noGrp="1"/>
          </p:cNvSpPr>
          <p:nvPr>
            <p:ph type="body" sz="quarter" idx="24" hasCustomPrompt="1"/>
          </p:nvPr>
        </p:nvSpPr>
        <p:spPr>
          <a:xfrm>
            <a:off x="3589360" y="3444400"/>
            <a:ext cx="1951659" cy="733085"/>
          </a:xfrm>
          <a:prstGeom prst="rect">
            <a:avLst/>
          </a:prstGeom>
        </p:spPr>
        <p:txBody>
          <a:bodyPr lIns="0" tIns="0" rIns="0" bIns="0" anchor="t"/>
          <a:lstStyle>
            <a:lvl1pPr marL="0" indent="0" algn="ctr">
              <a:lnSpc>
                <a:spcPct val="100000"/>
              </a:lnSpc>
              <a:buNone/>
              <a:defRPr sz="900" baseline="0">
                <a:solidFill>
                  <a:schemeClr val="bg1"/>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87" name="Text Placeholder 75"/>
          <p:cNvSpPr>
            <a:spLocks noGrp="1"/>
          </p:cNvSpPr>
          <p:nvPr>
            <p:ph type="body" sz="quarter" idx="25" hasCustomPrompt="1"/>
          </p:nvPr>
        </p:nvSpPr>
        <p:spPr>
          <a:xfrm>
            <a:off x="3589360" y="3055998"/>
            <a:ext cx="1951659" cy="282663"/>
          </a:xfrm>
          <a:prstGeom prst="rect">
            <a:avLst/>
          </a:prstGeom>
        </p:spPr>
        <p:txBody>
          <a:bodyPr lIns="0" tIns="0" rIns="0" bIns="0" anchor="t"/>
          <a:lstStyle>
            <a:lvl1pPr marL="0" indent="0" algn="ctr">
              <a:lnSpc>
                <a:spcPct val="100000"/>
              </a:lnSpc>
              <a:buNone/>
              <a:defRPr sz="900" b="1" baseline="0">
                <a:solidFill>
                  <a:schemeClr val="bg1"/>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
        <p:nvSpPr>
          <p:cNvPr id="88" name="Picture Placeholder 163"/>
          <p:cNvSpPr>
            <a:spLocks noGrp="1"/>
          </p:cNvSpPr>
          <p:nvPr>
            <p:ph type="pic" sz="quarter" idx="26" hasCustomPrompt="1"/>
          </p:nvPr>
        </p:nvSpPr>
        <p:spPr>
          <a:xfrm>
            <a:off x="6133737" y="1436773"/>
            <a:ext cx="1938551" cy="1171261"/>
          </a:xfrm>
          <a:prstGeom prst="rect">
            <a:avLst/>
          </a:prstGeom>
        </p:spPr>
        <p:txBody>
          <a:bodyPr lIns="41570" tIns="20785" rIns="41570" bIns="20785" anchor="ctr"/>
          <a:lstStyle>
            <a:lvl1pPr marL="0" indent="0" algn="ctr">
              <a:buNone/>
              <a:defRPr sz="900" baseline="0"/>
            </a:lvl1pPr>
          </a:lstStyle>
          <a:p>
            <a:r>
              <a:rPr lang="en-US" dirty="0"/>
              <a:t>Click to add </a:t>
            </a:r>
            <a:br>
              <a:rPr lang="en-US" dirty="0"/>
            </a:br>
            <a:r>
              <a:rPr lang="en-US" dirty="0"/>
              <a:t>an image</a:t>
            </a:r>
          </a:p>
        </p:txBody>
      </p:sp>
      <p:sp>
        <p:nvSpPr>
          <p:cNvPr id="89" name="Text Placeholder 75"/>
          <p:cNvSpPr>
            <a:spLocks noGrp="1"/>
          </p:cNvSpPr>
          <p:nvPr>
            <p:ph type="body" sz="quarter" idx="27" hasCustomPrompt="1"/>
          </p:nvPr>
        </p:nvSpPr>
        <p:spPr>
          <a:xfrm>
            <a:off x="6125900" y="3444400"/>
            <a:ext cx="1951659" cy="733085"/>
          </a:xfrm>
          <a:prstGeom prst="rect">
            <a:avLst/>
          </a:prstGeom>
        </p:spPr>
        <p:txBody>
          <a:bodyPr lIns="0" tIns="0" rIns="0" bIns="0" anchor="t"/>
          <a:lstStyle>
            <a:lvl1pPr marL="0" indent="0" algn="ctr">
              <a:lnSpc>
                <a:spcPct val="100000"/>
              </a:lnSpc>
              <a:buNone/>
              <a:defRPr sz="900" baseline="0">
                <a:solidFill>
                  <a:schemeClr val="bg1"/>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90" name="Text Placeholder 75"/>
          <p:cNvSpPr>
            <a:spLocks noGrp="1"/>
          </p:cNvSpPr>
          <p:nvPr>
            <p:ph type="body" sz="quarter" idx="28" hasCustomPrompt="1"/>
          </p:nvPr>
        </p:nvSpPr>
        <p:spPr>
          <a:xfrm>
            <a:off x="6125900" y="3055998"/>
            <a:ext cx="1951659" cy="282663"/>
          </a:xfrm>
          <a:prstGeom prst="rect">
            <a:avLst/>
          </a:prstGeom>
        </p:spPr>
        <p:txBody>
          <a:bodyPr lIns="0" tIns="0" rIns="0" bIns="0" anchor="t"/>
          <a:lstStyle>
            <a:lvl1pPr marL="0" indent="0" algn="ctr">
              <a:lnSpc>
                <a:spcPct val="100000"/>
              </a:lnSpc>
              <a:buNone/>
              <a:defRPr sz="900" b="1" baseline="0">
                <a:solidFill>
                  <a:schemeClr val="bg1"/>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Tree>
    <p:extLst>
      <p:ext uri="{BB962C8B-B14F-4D97-AF65-F5344CB8AC3E}">
        <p14:creationId xmlns:p14="http://schemas.microsoft.com/office/powerpoint/2010/main" val="309073128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3 column">
    <p:spTree>
      <p:nvGrpSpPr>
        <p:cNvPr id="1" name=""/>
        <p:cNvGrpSpPr/>
        <p:nvPr/>
      </p:nvGrpSpPr>
      <p:grpSpPr>
        <a:xfrm>
          <a:off x="0" y="0"/>
          <a:ext cx="0" cy="0"/>
          <a:chOff x="0" y="0"/>
          <a:chExt cx="0" cy="0"/>
        </a:xfrm>
      </p:grpSpPr>
      <p:sp>
        <p:nvSpPr>
          <p:cNvPr id="30" name="object 2"/>
          <p:cNvSpPr/>
          <p:nvPr userDrawn="1"/>
        </p:nvSpPr>
        <p:spPr>
          <a:xfrm>
            <a:off x="0" y="290"/>
            <a:ext cx="9144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solidFill>
            <a:srgbClr val="9C2222"/>
          </a:soli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16" name="Picture 1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pic>
        <p:nvPicPr>
          <p:cNvPr id="15" name="Picture 1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72748" y="399"/>
            <a:ext cx="4571252" cy="5142704"/>
          </a:xfrm>
          <a:prstGeom prst="rect">
            <a:avLst/>
          </a:prstGeom>
        </p:spPr>
      </p:pic>
      <p:sp>
        <p:nvSpPr>
          <p:cNvPr id="66" name="Text Placeholder 79"/>
          <p:cNvSpPr>
            <a:spLocks noGrp="1"/>
          </p:cNvSpPr>
          <p:nvPr>
            <p:ph type="body" sz="quarter" idx="14" hasCustomPrompt="1"/>
          </p:nvPr>
        </p:nvSpPr>
        <p:spPr>
          <a:xfrm>
            <a:off x="2230670" y="359426"/>
            <a:ext cx="4680259" cy="901572"/>
          </a:xfrm>
          <a:prstGeom prst="rect">
            <a:avLst/>
          </a:prstGeom>
        </p:spPr>
        <p:txBody>
          <a:bodyPr lIns="0" tIns="0" rIns="0" bIns="0" anchor="ctr"/>
          <a:lstStyle>
            <a:lvl1pPr marL="0" indent="0" algn="ctr">
              <a:buNone/>
              <a:defRPr sz="2800" b="1" baseline="0">
                <a:solidFill>
                  <a:schemeClr val="bg1"/>
                </a:solidFill>
                <a:latin typeface="Helvetica Neue" charset="0"/>
                <a:ea typeface="Helvetica Neue" charset="0"/>
                <a:cs typeface="Helvetica Neue" charset="0"/>
              </a:defRPr>
            </a:lvl1pPr>
          </a:lstStyle>
          <a:p>
            <a:pPr lvl="0"/>
            <a:r>
              <a:rPr lang="en-US" dirty="0"/>
              <a:t>Click to add your title copy.</a:t>
            </a:r>
          </a:p>
        </p:txBody>
      </p:sp>
      <p:sp>
        <p:nvSpPr>
          <p:cNvPr id="67" name="object 2"/>
          <p:cNvSpPr/>
          <p:nvPr userDrawn="1"/>
        </p:nvSpPr>
        <p:spPr>
          <a:xfrm>
            <a:off x="1071564" y="2850178"/>
            <a:ext cx="1938551" cy="0"/>
          </a:xfrm>
          <a:custGeom>
            <a:avLst/>
            <a:gdLst/>
            <a:ahLst/>
            <a:cxnLst/>
            <a:rect l="l" t="t" r="r" b="b"/>
            <a:pathLst>
              <a:path w="4262120">
                <a:moveTo>
                  <a:pt x="0" y="0"/>
                </a:moveTo>
                <a:lnTo>
                  <a:pt x="4261650" y="0"/>
                </a:lnTo>
              </a:path>
            </a:pathLst>
          </a:custGeom>
          <a:ln w="10470">
            <a:solidFill>
              <a:schemeClr val="bg1"/>
            </a:solidFill>
          </a:ln>
        </p:spPr>
        <p:txBody>
          <a:bodyPr wrap="square" lIns="0" tIns="0" rIns="0" bIns="0" rtlCol="0"/>
          <a:lstStyle/>
          <a:p>
            <a:endParaRPr/>
          </a:p>
        </p:txBody>
      </p:sp>
      <p:sp>
        <p:nvSpPr>
          <p:cNvPr id="68" name="object 3"/>
          <p:cNvSpPr/>
          <p:nvPr userDrawn="1"/>
        </p:nvSpPr>
        <p:spPr>
          <a:xfrm>
            <a:off x="3602832" y="2850178"/>
            <a:ext cx="1938551" cy="0"/>
          </a:xfrm>
          <a:custGeom>
            <a:avLst/>
            <a:gdLst/>
            <a:ahLst/>
            <a:cxnLst/>
            <a:rect l="l" t="t" r="r" b="b"/>
            <a:pathLst>
              <a:path w="4262120">
                <a:moveTo>
                  <a:pt x="0" y="0"/>
                </a:moveTo>
                <a:lnTo>
                  <a:pt x="4261650" y="0"/>
                </a:lnTo>
              </a:path>
            </a:pathLst>
          </a:custGeom>
          <a:ln w="10470">
            <a:solidFill>
              <a:schemeClr val="bg1"/>
            </a:solidFill>
          </a:ln>
        </p:spPr>
        <p:txBody>
          <a:bodyPr wrap="square" lIns="0" tIns="0" rIns="0" bIns="0" rtlCol="0"/>
          <a:lstStyle/>
          <a:p>
            <a:endParaRPr/>
          </a:p>
        </p:txBody>
      </p:sp>
      <p:sp>
        <p:nvSpPr>
          <p:cNvPr id="69" name="object 4"/>
          <p:cNvSpPr/>
          <p:nvPr userDrawn="1"/>
        </p:nvSpPr>
        <p:spPr>
          <a:xfrm>
            <a:off x="6134100" y="2850178"/>
            <a:ext cx="1938551" cy="0"/>
          </a:xfrm>
          <a:custGeom>
            <a:avLst/>
            <a:gdLst/>
            <a:ahLst/>
            <a:cxnLst/>
            <a:rect l="l" t="t" r="r" b="b"/>
            <a:pathLst>
              <a:path w="4262119">
                <a:moveTo>
                  <a:pt x="0" y="0"/>
                </a:moveTo>
                <a:lnTo>
                  <a:pt x="4261650" y="0"/>
                </a:lnTo>
              </a:path>
            </a:pathLst>
          </a:custGeom>
          <a:ln w="10470">
            <a:solidFill>
              <a:schemeClr val="bg1"/>
            </a:solidFill>
          </a:ln>
        </p:spPr>
        <p:txBody>
          <a:bodyPr wrap="square" lIns="0" tIns="0" rIns="0" bIns="0" rtlCol="0"/>
          <a:lstStyle/>
          <a:p>
            <a:endParaRPr/>
          </a:p>
        </p:txBody>
      </p:sp>
      <p:sp>
        <p:nvSpPr>
          <p:cNvPr id="71" name="Text Placeholder 75"/>
          <p:cNvSpPr>
            <a:spLocks noGrp="1"/>
          </p:cNvSpPr>
          <p:nvPr>
            <p:ph type="body" sz="quarter" idx="21" hasCustomPrompt="1"/>
          </p:nvPr>
        </p:nvSpPr>
        <p:spPr>
          <a:xfrm>
            <a:off x="1063725" y="3444400"/>
            <a:ext cx="1951659" cy="733085"/>
          </a:xfrm>
          <a:prstGeom prst="rect">
            <a:avLst/>
          </a:prstGeom>
        </p:spPr>
        <p:txBody>
          <a:bodyPr lIns="0" tIns="0" rIns="0" bIns="0" anchor="t"/>
          <a:lstStyle>
            <a:lvl1pPr marL="0" indent="0" algn="ctr">
              <a:lnSpc>
                <a:spcPct val="100000"/>
              </a:lnSpc>
              <a:buNone/>
              <a:defRPr sz="900" baseline="0">
                <a:solidFill>
                  <a:schemeClr val="bg1"/>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72" name="Text Placeholder 75"/>
          <p:cNvSpPr>
            <a:spLocks noGrp="1"/>
          </p:cNvSpPr>
          <p:nvPr>
            <p:ph type="body" sz="quarter" idx="22" hasCustomPrompt="1"/>
          </p:nvPr>
        </p:nvSpPr>
        <p:spPr>
          <a:xfrm>
            <a:off x="1063725" y="3055998"/>
            <a:ext cx="1951659" cy="282663"/>
          </a:xfrm>
          <a:prstGeom prst="rect">
            <a:avLst/>
          </a:prstGeom>
        </p:spPr>
        <p:txBody>
          <a:bodyPr lIns="0" tIns="0" rIns="0" bIns="0" anchor="t"/>
          <a:lstStyle>
            <a:lvl1pPr marL="0" indent="0" algn="ctr">
              <a:lnSpc>
                <a:spcPct val="100000"/>
              </a:lnSpc>
              <a:buNone/>
              <a:defRPr sz="900" b="1" baseline="0">
                <a:solidFill>
                  <a:schemeClr val="bg1"/>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
        <p:nvSpPr>
          <p:cNvPr id="74" name="Text Placeholder 75"/>
          <p:cNvSpPr>
            <a:spLocks noGrp="1"/>
          </p:cNvSpPr>
          <p:nvPr>
            <p:ph type="body" sz="quarter" idx="24" hasCustomPrompt="1"/>
          </p:nvPr>
        </p:nvSpPr>
        <p:spPr>
          <a:xfrm>
            <a:off x="3589360" y="3444400"/>
            <a:ext cx="1951659" cy="733085"/>
          </a:xfrm>
          <a:prstGeom prst="rect">
            <a:avLst/>
          </a:prstGeom>
        </p:spPr>
        <p:txBody>
          <a:bodyPr lIns="0" tIns="0" rIns="0" bIns="0" anchor="t"/>
          <a:lstStyle>
            <a:lvl1pPr marL="0" indent="0" algn="ctr">
              <a:lnSpc>
                <a:spcPct val="100000"/>
              </a:lnSpc>
              <a:buNone/>
              <a:defRPr sz="900" baseline="0">
                <a:solidFill>
                  <a:schemeClr val="bg1"/>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75" name="Text Placeholder 75"/>
          <p:cNvSpPr>
            <a:spLocks noGrp="1"/>
          </p:cNvSpPr>
          <p:nvPr>
            <p:ph type="body" sz="quarter" idx="25" hasCustomPrompt="1"/>
          </p:nvPr>
        </p:nvSpPr>
        <p:spPr>
          <a:xfrm>
            <a:off x="3589360" y="3055998"/>
            <a:ext cx="1951659" cy="282663"/>
          </a:xfrm>
          <a:prstGeom prst="rect">
            <a:avLst/>
          </a:prstGeom>
        </p:spPr>
        <p:txBody>
          <a:bodyPr lIns="0" tIns="0" rIns="0" bIns="0" anchor="t"/>
          <a:lstStyle>
            <a:lvl1pPr marL="0" indent="0" algn="ctr">
              <a:lnSpc>
                <a:spcPct val="100000"/>
              </a:lnSpc>
              <a:buNone/>
              <a:defRPr sz="900" b="1" baseline="0">
                <a:solidFill>
                  <a:schemeClr val="bg1"/>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
        <p:nvSpPr>
          <p:cNvPr id="77" name="Text Placeholder 75"/>
          <p:cNvSpPr>
            <a:spLocks noGrp="1"/>
          </p:cNvSpPr>
          <p:nvPr>
            <p:ph type="body" sz="quarter" idx="27" hasCustomPrompt="1"/>
          </p:nvPr>
        </p:nvSpPr>
        <p:spPr>
          <a:xfrm>
            <a:off x="6125900" y="3444400"/>
            <a:ext cx="1951659" cy="733085"/>
          </a:xfrm>
          <a:prstGeom prst="rect">
            <a:avLst/>
          </a:prstGeom>
        </p:spPr>
        <p:txBody>
          <a:bodyPr lIns="0" tIns="0" rIns="0" bIns="0" anchor="t"/>
          <a:lstStyle>
            <a:lvl1pPr marL="0" indent="0" algn="ctr">
              <a:lnSpc>
                <a:spcPct val="100000"/>
              </a:lnSpc>
              <a:buNone/>
              <a:defRPr sz="900" baseline="0">
                <a:solidFill>
                  <a:schemeClr val="bg1"/>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78" name="Text Placeholder 75"/>
          <p:cNvSpPr>
            <a:spLocks noGrp="1"/>
          </p:cNvSpPr>
          <p:nvPr>
            <p:ph type="body" sz="quarter" idx="28" hasCustomPrompt="1"/>
          </p:nvPr>
        </p:nvSpPr>
        <p:spPr>
          <a:xfrm>
            <a:off x="6125900" y="3055998"/>
            <a:ext cx="1951659" cy="282663"/>
          </a:xfrm>
          <a:prstGeom prst="rect">
            <a:avLst/>
          </a:prstGeom>
        </p:spPr>
        <p:txBody>
          <a:bodyPr lIns="0" tIns="0" rIns="0" bIns="0" anchor="t"/>
          <a:lstStyle>
            <a:lvl1pPr marL="0" indent="0" algn="ctr">
              <a:lnSpc>
                <a:spcPct val="100000"/>
              </a:lnSpc>
              <a:buNone/>
              <a:defRPr sz="900" b="1" baseline="0">
                <a:solidFill>
                  <a:schemeClr val="bg1"/>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Tree>
    <p:extLst>
      <p:ext uri="{BB962C8B-B14F-4D97-AF65-F5344CB8AC3E}">
        <p14:creationId xmlns:p14="http://schemas.microsoft.com/office/powerpoint/2010/main" val="74394285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tatement slide">
    <p:spTree>
      <p:nvGrpSpPr>
        <p:cNvPr id="1" name=""/>
        <p:cNvGrpSpPr/>
        <p:nvPr/>
      </p:nvGrpSpPr>
      <p:grpSpPr>
        <a:xfrm>
          <a:off x="0" y="0"/>
          <a:ext cx="0" cy="0"/>
          <a:chOff x="0" y="0"/>
          <a:chExt cx="0" cy="0"/>
        </a:xfrm>
      </p:grpSpPr>
      <p:pic>
        <p:nvPicPr>
          <p:cNvPr id="23" name="Picture 2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40" y="0"/>
            <a:ext cx="4571960" cy="5143500"/>
          </a:xfrm>
          <a:prstGeom prst="rect">
            <a:avLst/>
          </a:prstGeom>
        </p:spPr>
      </p:pic>
      <p:pic>
        <p:nvPicPr>
          <p:cNvPr id="22" name="Picture 2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sp>
        <p:nvSpPr>
          <p:cNvPr id="68" name="Text Placeholder 79"/>
          <p:cNvSpPr>
            <a:spLocks noGrp="1"/>
          </p:cNvSpPr>
          <p:nvPr>
            <p:ph type="body" sz="quarter" idx="14" hasCustomPrompt="1"/>
          </p:nvPr>
        </p:nvSpPr>
        <p:spPr>
          <a:xfrm>
            <a:off x="1535662" y="1230493"/>
            <a:ext cx="6140101" cy="2773839"/>
          </a:xfrm>
          <a:prstGeom prst="rect">
            <a:avLst/>
          </a:prstGeom>
        </p:spPr>
        <p:txBody>
          <a:bodyPr lIns="0" tIns="0" rIns="0" bIns="0" anchor="ctr"/>
          <a:lstStyle>
            <a:lvl1pPr marL="0" indent="0" algn="ctr">
              <a:buNone/>
              <a:defRPr sz="4100" b="1" baseline="0">
                <a:solidFill>
                  <a:srgbClr val="9C2222"/>
                </a:solidFill>
                <a:latin typeface="Helvetica Neue" charset="0"/>
                <a:ea typeface="Helvetica Neue" charset="0"/>
                <a:cs typeface="Helvetica Neue" charset="0"/>
              </a:defRPr>
            </a:lvl1pPr>
          </a:lstStyle>
          <a:p>
            <a:pPr lvl="0"/>
            <a:r>
              <a:rPr lang="en-US" dirty="0"/>
              <a:t>Click to add your statement copy.</a:t>
            </a:r>
          </a:p>
        </p:txBody>
      </p:sp>
    </p:spTree>
    <p:extLst>
      <p:ext uri="{BB962C8B-B14F-4D97-AF65-F5344CB8AC3E}">
        <p14:creationId xmlns:p14="http://schemas.microsoft.com/office/powerpoint/2010/main" val="123351609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tement Slide (blue)">
    <p:spTree>
      <p:nvGrpSpPr>
        <p:cNvPr id="1" name=""/>
        <p:cNvGrpSpPr/>
        <p:nvPr/>
      </p:nvGrpSpPr>
      <p:grpSpPr>
        <a:xfrm>
          <a:off x="0" y="0"/>
          <a:ext cx="0" cy="0"/>
          <a:chOff x="0" y="0"/>
          <a:chExt cx="0" cy="0"/>
        </a:xfrm>
      </p:grpSpPr>
      <p:sp>
        <p:nvSpPr>
          <p:cNvPr id="23" name="object 2"/>
          <p:cNvSpPr/>
          <p:nvPr userDrawn="1"/>
        </p:nvSpPr>
        <p:spPr>
          <a:xfrm>
            <a:off x="0" y="289"/>
            <a:ext cx="9144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solidFill>
            <a:srgbClr val="9C2222"/>
          </a:soli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72748" y="399"/>
            <a:ext cx="4571252" cy="5142704"/>
          </a:xfrm>
          <a:prstGeom prst="rect">
            <a:avLst/>
          </a:prstGeom>
        </p:spPr>
      </p:pic>
      <p:sp>
        <p:nvSpPr>
          <p:cNvPr id="67" name="Text Placeholder 79"/>
          <p:cNvSpPr>
            <a:spLocks noGrp="1"/>
          </p:cNvSpPr>
          <p:nvPr>
            <p:ph type="body" sz="quarter" idx="14" hasCustomPrompt="1"/>
          </p:nvPr>
        </p:nvSpPr>
        <p:spPr>
          <a:xfrm>
            <a:off x="1535662" y="1230493"/>
            <a:ext cx="6140101" cy="2773839"/>
          </a:xfrm>
          <a:prstGeom prst="rect">
            <a:avLst/>
          </a:prstGeom>
        </p:spPr>
        <p:txBody>
          <a:bodyPr lIns="0" tIns="0" rIns="0" bIns="0" anchor="ctr"/>
          <a:lstStyle>
            <a:lvl1pPr marL="0" indent="0" algn="ctr">
              <a:buNone/>
              <a:defRPr sz="4100" b="1" baseline="0">
                <a:solidFill>
                  <a:schemeClr val="bg1"/>
                </a:solidFill>
                <a:latin typeface="Helvetica Neue" charset="0"/>
                <a:ea typeface="Helvetica Neue" charset="0"/>
                <a:cs typeface="Helvetica Neue" charset="0"/>
              </a:defRPr>
            </a:lvl1pPr>
          </a:lstStyle>
          <a:p>
            <a:pPr lvl="0"/>
            <a:r>
              <a:rPr lang="en-US" dirty="0"/>
              <a:t>Click to add your statement copy.</a:t>
            </a:r>
          </a:p>
        </p:txBody>
      </p:sp>
    </p:spTree>
    <p:extLst>
      <p:ext uri="{BB962C8B-B14F-4D97-AF65-F5344CB8AC3E}">
        <p14:creationId xmlns:p14="http://schemas.microsoft.com/office/powerpoint/2010/main" val="1267819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icture, Title &amp; Body Copy">
    <p:spTree>
      <p:nvGrpSpPr>
        <p:cNvPr id="1" name=""/>
        <p:cNvGrpSpPr/>
        <p:nvPr/>
      </p:nvGrpSpPr>
      <p:grpSpPr>
        <a:xfrm>
          <a:off x="0" y="0"/>
          <a:ext cx="0" cy="0"/>
          <a:chOff x="0" y="0"/>
          <a:chExt cx="0" cy="0"/>
        </a:xfrm>
      </p:grpSpPr>
      <p:pic>
        <p:nvPicPr>
          <p:cNvPr id="26" name="Picture 2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748" y="399"/>
            <a:ext cx="4571252" cy="5142704"/>
          </a:xfrm>
          <a:prstGeom prst="rect">
            <a:avLst/>
          </a:prstGeom>
        </p:spPr>
      </p:pic>
      <p:pic>
        <p:nvPicPr>
          <p:cNvPr id="73" name="Picture 7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23"/>
            <a:ext cx="9144000" cy="5143546"/>
          </a:xfrm>
          <a:prstGeom prst="rect">
            <a:avLst/>
          </a:prstGeom>
        </p:spPr>
      </p:pic>
      <p:sp>
        <p:nvSpPr>
          <p:cNvPr id="71" name="Text Placeholder 75"/>
          <p:cNvSpPr>
            <a:spLocks noGrp="1"/>
          </p:cNvSpPr>
          <p:nvPr>
            <p:ph type="body" sz="quarter" idx="11" hasCustomPrompt="1"/>
          </p:nvPr>
        </p:nvSpPr>
        <p:spPr>
          <a:xfrm>
            <a:off x="5364556" y="2502439"/>
            <a:ext cx="3012755" cy="1518201"/>
          </a:xfrm>
          <a:prstGeom prst="rect">
            <a:avLst/>
          </a:prstGeom>
        </p:spPr>
        <p:txBody>
          <a:bodyPr lIns="0" tIns="0" rIns="0" bIns="0" anchor="ctr"/>
          <a:lstStyle>
            <a:lvl1pPr marL="0" indent="0">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76" name="Picture Placeholder 73"/>
          <p:cNvSpPr>
            <a:spLocks noGrp="1"/>
          </p:cNvSpPr>
          <p:nvPr>
            <p:ph type="pic" sz="quarter" idx="12" hasCustomPrompt="1"/>
          </p:nvPr>
        </p:nvSpPr>
        <p:spPr>
          <a:xfrm>
            <a:off x="1" y="-202"/>
            <a:ext cx="4572361" cy="5143702"/>
          </a:xfrm>
          <a:prstGeom prst="rect">
            <a:avLst/>
          </a:prstGeom>
          <a:solidFill>
            <a:srgbClr val="232642"/>
          </a:solidFill>
        </p:spPr>
        <p:txBody>
          <a:bodyPr lIns="41570" tIns="20785" rIns="41570" bIns="20785" anchor="ctr"/>
          <a:lstStyle>
            <a:lvl1pPr marL="0" indent="0" algn="ctr">
              <a:buNone/>
              <a:defRPr sz="900">
                <a:solidFill>
                  <a:schemeClr val="bg1"/>
                </a:solidFill>
                <a:latin typeface="Helvetica Neue" charset="0"/>
                <a:ea typeface="Helvetica Neue" charset="0"/>
                <a:cs typeface="Helvetica Neue" charset="0"/>
              </a:defRPr>
            </a:lvl1pPr>
          </a:lstStyle>
          <a:p>
            <a:r>
              <a:rPr lang="en-US" dirty="0"/>
              <a:t>Click to add your picture</a:t>
            </a:r>
          </a:p>
        </p:txBody>
      </p:sp>
      <p:sp>
        <p:nvSpPr>
          <p:cNvPr id="25" name="Text Placeholder 79"/>
          <p:cNvSpPr>
            <a:spLocks noGrp="1"/>
          </p:cNvSpPr>
          <p:nvPr>
            <p:ph type="body" sz="quarter" idx="13" hasCustomPrompt="1"/>
          </p:nvPr>
        </p:nvSpPr>
        <p:spPr>
          <a:xfrm>
            <a:off x="5364354" y="1185518"/>
            <a:ext cx="3012957" cy="1316920"/>
          </a:xfrm>
          <a:prstGeom prst="rect">
            <a:avLst/>
          </a:prstGeom>
        </p:spPr>
        <p:txBody>
          <a:bodyPr lIns="0" tIns="0" rIns="0" bIns="0" anchor="ctr"/>
          <a:lstStyle>
            <a:lvl1pPr marL="0" indent="0" algn="l">
              <a:buNone/>
              <a:defRPr sz="2800" b="1" baseline="0">
                <a:solidFill>
                  <a:srgbClr val="232642"/>
                </a:solidFill>
                <a:latin typeface="Helvetica Neue" charset="0"/>
                <a:ea typeface="Helvetica Neue" charset="0"/>
                <a:cs typeface="Helvetica Neue" charset="0"/>
              </a:defRPr>
            </a:lvl1pPr>
          </a:lstStyle>
          <a:p>
            <a:pPr lvl="0"/>
            <a:r>
              <a:rPr lang="en-US" dirty="0"/>
              <a:t>Click to add your title copy.</a:t>
            </a:r>
          </a:p>
        </p:txBody>
      </p:sp>
    </p:spTree>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Graph (Landscape)">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69473" y="0"/>
            <a:ext cx="4571960" cy="5143500"/>
          </a:xfrm>
          <a:prstGeom prst="rect">
            <a:avLst/>
          </a:prstGeom>
        </p:spPr>
      </p:pic>
      <p:sp>
        <p:nvSpPr>
          <p:cNvPr id="7" name="Content Placeholder 6"/>
          <p:cNvSpPr>
            <a:spLocks noGrp="1"/>
          </p:cNvSpPr>
          <p:nvPr>
            <p:ph sz="quarter" idx="15" hasCustomPrompt="1"/>
          </p:nvPr>
        </p:nvSpPr>
        <p:spPr>
          <a:xfrm>
            <a:off x="378028" y="1393453"/>
            <a:ext cx="6418489" cy="2737809"/>
          </a:xfrm>
          <a:prstGeom prst="rect">
            <a:avLst/>
          </a:prstGeom>
        </p:spPr>
        <p:txBody>
          <a:bodyPr lIns="41570" tIns="20785" rIns="41570" bIns="20785" anchor="ctr"/>
          <a:lstStyle>
            <a:lvl1pPr marL="0" indent="0" algn="ctr">
              <a:buNone/>
              <a:defRPr/>
            </a:lvl1pPr>
          </a:lstStyle>
          <a:p>
            <a:pPr lvl="0"/>
            <a:r>
              <a:rPr lang="en-US" b="1" i="0" dirty="0">
                <a:latin typeface="Helvetica Neue" charset="0"/>
                <a:ea typeface="Helvetica Neue" charset="0"/>
                <a:cs typeface="Helvetica Neue" charset="0"/>
              </a:rPr>
              <a:t>Click to add graphs </a:t>
            </a:r>
          </a:p>
          <a:p>
            <a:pPr lvl="0"/>
            <a:r>
              <a:rPr lang="en-US" b="1" i="0" dirty="0">
                <a:latin typeface="Helvetica Neue" charset="0"/>
                <a:ea typeface="Helvetica Neue" charset="0"/>
                <a:cs typeface="Helvetica Neue" charset="0"/>
              </a:rPr>
              <a:t>and content</a:t>
            </a:r>
            <a:endParaRPr lang="en-US" dirty="0"/>
          </a:p>
        </p:txBody>
      </p:sp>
      <p:sp>
        <p:nvSpPr>
          <p:cNvPr id="6" name="Text Placeholder 75"/>
          <p:cNvSpPr>
            <a:spLocks noGrp="1"/>
          </p:cNvSpPr>
          <p:nvPr>
            <p:ph type="body" sz="quarter" idx="11" hasCustomPrompt="1"/>
          </p:nvPr>
        </p:nvSpPr>
        <p:spPr>
          <a:xfrm>
            <a:off x="6963230" y="1392841"/>
            <a:ext cx="1802086" cy="2731766"/>
          </a:xfrm>
          <a:prstGeom prst="rect">
            <a:avLst/>
          </a:prstGeom>
        </p:spPr>
        <p:txBody>
          <a:bodyPr lIns="0" tIns="0" rIns="0" bIns="0" anchor="ctr"/>
          <a:lstStyle>
            <a:lvl1pPr marL="0" indent="0">
              <a:lnSpc>
                <a:spcPct val="100000"/>
              </a:lnSpc>
              <a:buNone/>
              <a:defRPr sz="900" baseline="0">
                <a:solidFill>
                  <a:srgbClr val="9C222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8" name="Text Placeholder 79"/>
          <p:cNvSpPr>
            <a:spLocks noGrp="1"/>
          </p:cNvSpPr>
          <p:nvPr>
            <p:ph type="body" sz="quarter" idx="14" hasCustomPrompt="1"/>
          </p:nvPr>
        </p:nvSpPr>
        <p:spPr>
          <a:xfrm>
            <a:off x="2230670" y="359426"/>
            <a:ext cx="4680259" cy="901572"/>
          </a:xfrm>
          <a:prstGeom prst="rect">
            <a:avLst/>
          </a:prstGeom>
        </p:spPr>
        <p:txBody>
          <a:bodyPr lIns="0" tIns="0" rIns="0" bIns="0" anchor="ctr"/>
          <a:lstStyle>
            <a:lvl1pPr marL="0" indent="0" algn="ctr">
              <a:buNone/>
              <a:defRPr sz="2800" b="1" baseline="0">
                <a:solidFill>
                  <a:srgbClr val="9C2222"/>
                </a:solidFill>
                <a:latin typeface="Helvetica Neue" charset="0"/>
                <a:ea typeface="Helvetica Neue" charset="0"/>
                <a:cs typeface="Helvetica Neue" charset="0"/>
              </a:defRPr>
            </a:lvl1pPr>
          </a:lstStyle>
          <a:p>
            <a:pPr lvl="0"/>
            <a:r>
              <a:rPr lang="en-US" dirty="0"/>
              <a:t>Click to add your title copy.</a:t>
            </a:r>
          </a:p>
        </p:txBody>
      </p:sp>
    </p:spTree>
    <p:extLst>
      <p:ext uri="{BB962C8B-B14F-4D97-AF65-F5344CB8AC3E}">
        <p14:creationId xmlns:p14="http://schemas.microsoft.com/office/powerpoint/2010/main" val="2620007382"/>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Graph, Title and Body Copy">
    <p:spTree>
      <p:nvGrpSpPr>
        <p:cNvPr id="1" name=""/>
        <p:cNvGrpSpPr/>
        <p:nvPr/>
      </p:nvGrpSpPr>
      <p:grpSpPr>
        <a:xfrm>
          <a:off x="0" y="0"/>
          <a:ext cx="0" cy="0"/>
          <a:chOff x="0" y="0"/>
          <a:chExt cx="0" cy="0"/>
        </a:xfrm>
      </p:grpSpPr>
      <p:sp>
        <p:nvSpPr>
          <p:cNvPr id="10" name="object 2"/>
          <p:cNvSpPr/>
          <p:nvPr userDrawn="1"/>
        </p:nvSpPr>
        <p:spPr>
          <a:xfrm>
            <a:off x="4572000" y="290"/>
            <a:ext cx="4572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solidFill>
            <a:srgbClr val="9C2222"/>
          </a:soli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72748" y="399"/>
            <a:ext cx="4571252" cy="5142704"/>
          </a:xfrm>
          <a:prstGeom prst="rect">
            <a:avLst/>
          </a:prstGeom>
        </p:spPr>
      </p:pic>
      <p:sp>
        <p:nvSpPr>
          <p:cNvPr id="71" name="Text Placeholder 75"/>
          <p:cNvSpPr>
            <a:spLocks noGrp="1"/>
          </p:cNvSpPr>
          <p:nvPr>
            <p:ph type="body" sz="quarter" idx="11" hasCustomPrompt="1"/>
          </p:nvPr>
        </p:nvSpPr>
        <p:spPr>
          <a:xfrm>
            <a:off x="5364556" y="2502439"/>
            <a:ext cx="3012755" cy="1518201"/>
          </a:xfrm>
          <a:prstGeom prst="rect">
            <a:avLst/>
          </a:prstGeom>
        </p:spPr>
        <p:txBody>
          <a:bodyPr lIns="0" tIns="0" rIns="0" bIns="0" anchor="ctr"/>
          <a:lstStyle>
            <a:lvl1pPr marL="0" indent="0">
              <a:lnSpc>
                <a:spcPct val="100000"/>
              </a:lnSpc>
              <a:buNone/>
              <a:defRPr sz="900" baseline="0">
                <a:solidFill>
                  <a:schemeClr val="bg1"/>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25" name="Text Placeholder 79"/>
          <p:cNvSpPr>
            <a:spLocks noGrp="1"/>
          </p:cNvSpPr>
          <p:nvPr>
            <p:ph type="body" sz="quarter" idx="13" hasCustomPrompt="1"/>
          </p:nvPr>
        </p:nvSpPr>
        <p:spPr>
          <a:xfrm>
            <a:off x="5364354" y="1185518"/>
            <a:ext cx="3012957" cy="1316920"/>
          </a:xfrm>
          <a:prstGeom prst="rect">
            <a:avLst/>
          </a:prstGeom>
        </p:spPr>
        <p:txBody>
          <a:bodyPr lIns="0" tIns="0" rIns="0" bIns="0" anchor="ctr"/>
          <a:lstStyle>
            <a:lvl1pPr marL="0" indent="0" algn="l">
              <a:buNone/>
              <a:defRPr sz="2800" b="1" baseline="0">
                <a:solidFill>
                  <a:schemeClr val="bg1"/>
                </a:solidFill>
                <a:latin typeface="Helvetica Neue" charset="0"/>
                <a:ea typeface="Helvetica Neue" charset="0"/>
                <a:cs typeface="Helvetica Neue" charset="0"/>
              </a:defRPr>
            </a:lvl1pPr>
          </a:lstStyle>
          <a:p>
            <a:pPr lvl="0"/>
            <a:r>
              <a:rPr lang="en-US" dirty="0"/>
              <a:t>Click to add your title copy.</a:t>
            </a:r>
          </a:p>
        </p:txBody>
      </p:sp>
      <p:sp>
        <p:nvSpPr>
          <p:cNvPr id="9" name="Content Placeholder 2"/>
          <p:cNvSpPr>
            <a:spLocks noGrp="1"/>
          </p:cNvSpPr>
          <p:nvPr>
            <p:ph sz="quarter" idx="14" hasCustomPrompt="1"/>
          </p:nvPr>
        </p:nvSpPr>
        <p:spPr>
          <a:xfrm>
            <a:off x="1" y="0"/>
            <a:ext cx="4573083" cy="5142779"/>
          </a:xfrm>
          <a:prstGeom prst="rect">
            <a:avLst/>
          </a:prstGeom>
        </p:spPr>
        <p:txBody>
          <a:bodyPr lIns="41570" tIns="20785" rIns="41570" bIns="20785" anchor="ctr"/>
          <a:lstStyle>
            <a:lvl1pPr marL="0" indent="0" algn="ctr">
              <a:buNone/>
              <a:defRPr b="1" i="0" baseline="0">
                <a:latin typeface="Helvetica Neue" charset="0"/>
                <a:ea typeface="Helvetica Neue" charset="0"/>
                <a:cs typeface="Helvetica Neue" charset="0"/>
              </a:defRPr>
            </a:lvl1pPr>
          </a:lstStyle>
          <a:p>
            <a:pPr lvl="0"/>
            <a:r>
              <a:rPr lang="en-US" b="1" i="0" dirty="0">
                <a:latin typeface="Helvetica Neue" charset="0"/>
                <a:ea typeface="Helvetica Neue" charset="0"/>
                <a:cs typeface="Helvetica Neue" charset="0"/>
              </a:rPr>
              <a:t>Click to add graphs </a:t>
            </a:r>
          </a:p>
          <a:p>
            <a:pPr lvl="0"/>
            <a:r>
              <a:rPr lang="en-US" b="1" i="0" dirty="0">
                <a:latin typeface="Helvetica Neue" charset="0"/>
                <a:ea typeface="Helvetica Neue" charset="0"/>
                <a:cs typeface="Helvetica Neue" charset="0"/>
              </a:rPr>
              <a:t>and content</a:t>
            </a:r>
            <a:endParaRPr lang="en-US" dirty="0"/>
          </a:p>
        </p:txBody>
      </p:sp>
    </p:spTree>
    <p:extLst>
      <p:ext uri="{BB962C8B-B14F-4D97-AF65-F5344CB8AC3E}">
        <p14:creationId xmlns:p14="http://schemas.microsoft.com/office/powerpoint/2010/main" val="3121415622"/>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Graph and Body Copy">
    <p:spTree>
      <p:nvGrpSpPr>
        <p:cNvPr id="1" name=""/>
        <p:cNvGrpSpPr/>
        <p:nvPr/>
      </p:nvGrpSpPr>
      <p:grpSpPr>
        <a:xfrm>
          <a:off x="0" y="0"/>
          <a:ext cx="0" cy="0"/>
          <a:chOff x="0" y="0"/>
          <a:chExt cx="0" cy="0"/>
        </a:xfrm>
      </p:grpSpPr>
      <p:sp>
        <p:nvSpPr>
          <p:cNvPr id="6" name="object 2"/>
          <p:cNvSpPr/>
          <p:nvPr userDrawn="1"/>
        </p:nvSpPr>
        <p:spPr>
          <a:xfrm>
            <a:off x="4572000" y="290"/>
            <a:ext cx="4572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solidFill>
            <a:srgbClr val="9C2222"/>
          </a:soli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72748" y="399"/>
            <a:ext cx="4571252" cy="5142704"/>
          </a:xfrm>
          <a:prstGeom prst="rect">
            <a:avLst/>
          </a:prstGeom>
        </p:spPr>
      </p:pic>
      <p:sp>
        <p:nvSpPr>
          <p:cNvPr id="9" name="Content Placeholder 2"/>
          <p:cNvSpPr>
            <a:spLocks noGrp="1"/>
          </p:cNvSpPr>
          <p:nvPr>
            <p:ph sz="quarter" idx="14" hasCustomPrompt="1"/>
          </p:nvPr>
        </p:nvSpPr>
        <p:spPr>
          <a:xfrm>
            <a:off x="1" y="0"/>
            <a:ext cx="4573083" cy="5142779"/>
          </a:xfrm>
          <a:prstGeom prst="rect">
            <a:avLst/>
          </a:prstGeom>
        </p:spPr>
        <p:txBody>
          <a:bodyPr lIns="41570" tIns="20785" rIns="41570" bIns="20785" anchor="ctr"/>
          <a:lstStyle>
            <a:lvl1pPr marL="0" indent="0" algn="ctr">
              <a:buNone/>
              <a:defRPr b="1" i="0" baseline="0">
                <a:latin typeface="Helvetica Neue" charset="0"/>
                <a:ea typeface="Helvetica Neue" charset="0"/>
                <a:cs typeface="Helvetica Neue" charset="0"/>
              </a:defRPr>
            </a:lvl1pPr>
          </a:lstStyle>
          <a:p>
            <a:pPr lvl="0"/>
            <a:r>
              <a:rPr lang="en-US" b="1" i="0" dirty="0">
                <a:latin typeface="Helvetica Neue" charset="0"/>
                <a:ea typeface="Helvetica Neue" charset="0"/>
                <a:cs typeface="Helvetica Neue" charset="0"/>
              </a:rPr>
              <a:t>Click to add graphs </a:t>
            </a:r>
          </a:p>
          <a:p>
            <a:pPr lvl="0"/>
            <a:r>
              <a:rPr lang="en-US" b="1" i="0" dirty="0">
                <a:latin typeface="Helvetica Neue" charset="0"/>
                <a:ea typeface="Helvetica Neue" charset="0"/>
                <a:cs typeface="Helvetica Neue" charset="0"/>
              </a:rPr>
              <a:t>and content</a:t>
            </a:r>
            <a:endParaRPr lang="en-US" dirty="0"/>
          </a:p>
        </p:txBody>
      </p:sp>
      <p:sp>
        <p:nvSpPr>
          <p:cNvPr id="8" name="Text Placeholder 75"/>
          <p:cNvSpPr>
            <a:spLocks noGrp="1"/>
          </p:cNvSpPr>
          <p:nvPr>
            <p:ph type="body" sz="quarter" idx="11" hasCustomPrompt="1"/>
          </p:nvPr>
        </p:nvSpPr>
        <p:spPr>
          <a:xfrm>
            <a:off x="5364556" y="1064411"/>
            <a:ext cx="3012755" cy="3060196"/>
          </a:xfrm>
          <a:prstGeom prst="rect">
            <a:avLst/>
          </a:prstGeom>
        </p:spPr>
        <p:txBody>
          <a:bodyPr lIns="0" tIns="0" rIns="0" bIns="0" anchor="ctr"/>
          <a:lstStyle>
            <a:lvl1pPr marL="0" indent="0">
              <a:lnSpc>
                <a:spcPct val="100000"/>
              </a:lnSpc>
              <a:buNone/>
              <a:defRPr sz="900" baseline="0">
                <a:ln>
                  <a:solidFill>
                    <a:schemeClr val="bg1"/>
                  </a:solidFill>
                </a:ln>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Tree>
    <p:extLst>
      <p:ext uri="{BB962C8B-B14F-4D97-AF65-F5344CB8AC3E}">
        <p14:creationId xmlns:p14="http://schemas.microsoft.com/office/powerpoint/2010/main" val="1871179169"/>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and full width textbox">
    <p:spTree>
      <p:nvGrpSpPr>
        <p:cNvPr id="1" name=""/>
        <p:cNvGrpSpPr/>
        <p:nvPr/>
      </p:nvGrpSpPr>
      <p:grpSpPr>
        <a:xfrm>
          <a:off x="0" y="0"/>
          <a:ext cx="0" cy="0"/>
          <a:chOff x="0" y="0"/>
          <a:chExt cx="0" cy="0"/>
        </a:xfrm>
      </p:grpSpPr>
      <p:pic>
        <p:nvPicPr>
          <p:cNvPr id="22" name="Picture 2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40" y="0"/>
            <a:ext cx="4571960" cy="5143500"/>
          </a:xfrm>
          <a:prstGeom prst="rect">
            <a:avLst/>
          </a:prstGeom>
        </p:spPr>
      </p:pic>
      <p:pic>
        <p:nvPicPr>
          <p:cNvPr id="21" name="Picture 2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sp>
        <p:nvSpPr>
          <p:cNvPr id="6" name="Text Placeholder 75"/>
          <p:cNvSpPr>
            <a:spLocks noGrp="1"/>
          </p:cNvSpPr>
          <p:nvPr>
            <p:ph type="body" sz="quarter" idx="11" hasCustomPrompt="1"/>
          </p:nvPr>
        </p:nvSpPr>
        <p:spPr>
          <a:xfrm>
            <a:off x="764345" y="1581149"/>
            <a:ext cx="7615311" cy="2543457"/>
          </a:xfrm>
          <a:prstGeom prst="rect">
            <a:avLst/>
          </a:prstGeom>
        </p:spPr>
        <p:txBody>
          <a:bodyPr lIns="0" tIns="0" rIns="0" bIns="0" anchor="ctr"/>
          <a:lstStyle>
            <a:lvl1pPr marL="0" indent="0">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7" name="Text Placeholder 79"/>
          <p:cNvSpPr>
            <a:spLocks noGrp="1"/>
          </p:cNvSpPr>
          <p:nvPr>
            <p:ph type="body" sz="quarter" idx="14" hasCustomPrompt="1"/>
          </p:nvPr>
        </p:nvSpPr>
        <p:spPr>
          <a:xfrm>
            <a:off x="2230670" y="359426"/>
            <a:ext cx="4680259" cy="901572"/>
          </a:xfrm>
          <a:prstGeom prst="rect">
            <a:avLst/>
          </a:prstGeom>
        </p:spPr>
        <p:txBody>
          <a:bodyPr lIns="0" tIns="0" rIns="0" bIns="0" anchor="ctr"/>
          <a:lstStyle>
            <a:lvl1pPr marL="0" indent="0" algn="ctr">
              <a:buNone/>
              <a:defRPr sz="2800" b="1" baseline="0">
                <a:solidFill>
                  <a:srgbClr val="9C2222"/>
                </a:solidFill>
                <a:latin typeface="Helvetica Neue" charset="0"/>
                <a:ea typeface="Helvetica Neue" charset="0"/>
                <a:cs typeface="Helvetica Neue" charset="0"/>
              </a:defRPr>
            </a:lvl1pPr>
          </a:lstStyle>
          <a:p>
            <a:pPr lvl="0"/>
            <a:r>
              <a:rPr lang="en-US" dirty="0"/>
              <a:t>Click to add your title copy.</a:t>
            </a:r>
          </a:p>
        </p:txBody>
      </p:sp>
    </p:spTree>
    <p:extLst>
      <p:ext uri="{BB962C8B-B14F-4D97-AF65-F5344CB8AC3E}">
        <p14:creationId xmlns:p14="http://schemas.microsoft.com/office/powerpoint/2010/main" val="3137559421"/>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and two text boxes">
    <p:spTree>
      <p:nvGrpSpPr>
        <p:cNvPr id="1" name=""/>
        <p:cNvGrpSpPr/>
        <p:nvPr/>
      </p:nvGrpSpPr>
      <p:grpSpPr>
        <a:xfrm>
          <a:off x="0" y="0"/>
          <a:ext cx="0" cy="0"/>
          <a:chOff x="0" y="0"/>
          <a:chExt cx="0" cy="0"/>
        </a:xfrm>
      </p:grpSpPr>
      <p:pic>
        <p:nvPicPr>
          <p:cNvPr id="22" name="Picture 2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40" y="0"/>
            <a:ext cx="4571960" cy="5143500"/>
          </a:xfrm>
          <a:prstGeom prst="rect">
            <a:avLst/>
          </a:prstGeom>
        </p:spPr>
      </p:pic>
      <p:pic>
        <p:nvPicPr>
          <p:cNvPr id="21" name="Picture 2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sp>
        <p:nvSpPr>
          <p:cNvPr id="6" name="Text Placeholder 75"/>
          <p:cNvSpPr>
            <a:spLocks noGrp="1"/>
          </p:cNvSpPr>
          <p:nvPr>
            <p:ph type="body" sz="quarter" idx="15" hasCustomPrompt="1"/>
          </p:nvPr>
        </p:nvSpPr>
        <p:spPr>
          <a:xfrm>
            <a:off x="4648200" y="1581149"/>
            <a:ext cx="3731455" cy="2543457"/>
          </a:xfrm>
          <a:prstGeom prst="rect">
            <a:avLst/>
          </a:prstGeom>
        </p:spPr>
        <p:txBody>
          <a:bodyPr lIns="0" tIns="0" rIns="0" bIns="0" anchor="ctr"/>
          <a:lstStyle>
            <a:lvl1pPr marL="0" indent="0">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7" name="Text Placeholder 75"/>
          <p:cNvSpPr>
            <a:spLocks noGrp="1"/>
          </p:cNvSpPr>
          <p:nvPr>
            <p:ph type="body" sz="quarter" idx="11" hasCustomPrompt="1"/>
          </p:nvPr>
        </p:nvSpPr>
        <p:spPr>
          <a:xfrm>
            <a:off x="764345" y="1581149"/>
            <a:ext cx="3731455" cy="2543457"/>
          </a:xfrm>
          <a:prstGeom prst="rect">
            <a:avLst/>
          </a:prstGeom>
        </p:spPr>
        <p:txBody>
          <a:bodyPr lIns="0" tIns="0" rIns="0" bIns="0" anchor="ctr"/>
          <a:lstStyle>
            <a:lvl1pPr marL="0" indent="0">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8" name="Text Placeholder 79"/>
          <p:cNvSpPr>
            <a:spLocks noGrp="1"/>
          </p:cNvSpPr>
          <p:nvPr>
            <p:ph type="body" sz="quarter" idx="14" hasCustomPrompt="1"/>
          </p:nvPr>
        </p:nvSpPr>
        <p:spPr>
          <a:xfrm>
            <a:off x="2230670" y="359426"/>
            <a:ext cx="4680259" cy="901572"/>
          </a:xfrm>
          <a:prstGeom prst="rect">
            <a:avLst/>
          </a:prstGeom>
        </p:spPr>
        <p:txBody>
          <a:bodyPr lIns="0" tIns="0" rIns="0" bIns="0" anchor="ctr"/>
          <a:lstStyle>
            <a:lvl1pPr marL="0" indent="0" algn="ctr">
              <a:buNone/>
              <a:defRPr sz="2800" b="1" baseline="0">
                <a:solidFill>
                  <a:srgbClr val="9C2222"/>
                </a:solidFill>
                <a:latin typeface="Helvetica Neue" charset="0"/>
                <a:ea typeface="Helvetica Neue" charset="0"/>
                <a:cs typeface="Helvetica Neue" charset="0"/>
              </a:defRPr>
            </a:lvl1pPr>
          </a:lstStyle>
          <a:p>
            <a:pPr lvl="0"/>
            <a:r>
              <a:rPr lang="en-US" dirty="0"/>
              <a:t>Click to add your title copy.</a:t>
            </a:r>
          </a:p>
        </p:txBody>
      </p:sp>
    </p:spTree>
    <p:extLst>
      <p:ext uri="{BB962C8B-B14F-4D97-AF65-F5344CB8AC3E}">
        <p14:creationId xmlns:p14="http://schemas.microsoft.com/office/powerpoint/2010/main" val="301404194"/>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left text/right graphic">
    <p:spTree>
      <p:nvGrpSpPr>
        <p:cNvPr id="1" name=""/>
        <p:cNvGrpSpPr/>
        <p:nvPr/>
      </p:nvGrpSpPr>
      <p:grpSpPr>
        <a:xfrm>
          <a:off x="0" y="0"/>
          <a:ext cx="0" cy="0"/>
          <a:chOff x="0" y="0"/>
          <a:chExt cx="0" cy="0"/>
        </a:xfrm>
      </p:grpSpPr>
      <p:pic>
        <p:nvPicPr>
          <p:cNvPr id="22" name="Picture 2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40" y="0"/>
            <a:ext cx="4571960" cy="5143500"/>
          </a:xfrm>
          <a:prstGeom prst="rect">
            <a:avLst/>
          </a:prstGeom>
        </p:spPr>
      </p:pic>
      <p:pic>
        <p:nvPicPr>
          <p:cNvPr id="21" name="Picture 2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sp>
        <p:nvSpPr>
          <p:cNvPr id="6" name="Text Placeholder 75"/>
          <p:cNvSpPr>
            <a:spLocks noGrp="1"/>
          </p:cNvSpPr>
          <p:nvPr>
            <p:ph type="body" sz="quarter" idx="11" hasCustomPrompt="1"/>
          </p:nvPr>
        </p:nvSpPr>
        <p:spPr>
          <a:xfrm>
            <a:off x="764345" y="1581149"/>
            <a:ext cx="3731455" cy="2543457"/>
          </a:xfrm>
          <a:prstGeom prst="rect">
            <a:avLst/>
          </a:prstGeom>
        </p:spPr>
        <p:txBody>
          <a:bodyPr lIns="0" tIns="0" rIns="0" bIns="0" anchor="ctr"/>
          <a:lstStyle>
            <a:lvl1pPr marL="0" indent="0">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7" name="Content Placeholder 4"/>
          <p:cNvSpPr>
            <a:spLocks noGrp="1"/>
          </p:cNvSpPr>
          <p:nvPr>
            <p:ph sz="quarter" idx="16" hasCustomPrompt="1"/>
          </p:nvPr>
        </p:nvSpPr>
        <p:spPr>
          <a:xfrm>
            <a:off x="4648200" y="1581150"/>
            <a:ext cx="3733800" cy="2545200"/>
          </a:xfrm>
          <a:prstGeom prst="rect">
            <a:avLst/>
          </a:prstGeom>
        </p:spPr>
        <p:txBody>
          <a:bodyPr anchor="ctr"/>
          <a:lstStyle>
            <a:lvl1pPr marL="0" marR="0" indent="0" algn="ctr" defTabSz="415739" rtl="0" eaLnBrk="1" fontAlgn="auto" latinLnBrk="0" hangingPunct="1">
              <a:lnSpc>
                <a:spcPct val="90000"/>
              </a:lnSpc>
              <a:spcBef>
                <a:spcPts val="454"/>
              </a:spcBef>
              <a:spcAft>
                <a:spcPts val="0"/>
              </a:spcAft>
              <a:buClrTx/>
              <a:buSzTx/>
              <a:buFont typeface="Arial"/>
              <a:buNone/>
              <a:tabLst/>
              <a:defRPr sz="900">
                <a:latin typeface="Helvetica Neue" pitchFamily="2"/>
                <a:ea typeface="Helvetica Neue" pitchFamily="2"/>
                <a:cs typeface="Helvetica Neue" pitchFamily="2"/>
              </a:defRPr>
            </a:lvl1pPr>
            <a:lvl5pPr>
              <a:defRPr/>
            </a:lvl5pPr>
          </a:lstStyle>
          <a:p>
            <a:pPr marL="0" marR="0" lvl="0" indent="0" algn="l" defTabSz="415739" rtl="0" eaLnBrk="1" fontAlgn="auto" latinLnBrk="0" hangingPunct="1">
              <a:lnSpc>
                <a:spcPct val="90000"/>
              </a:lnSpc>
              <a:spcBef>
                <a:spcPts val="454"/>
              </a:spcBef>
              <a:spcAft>
                <a:spcPts val="0"/>
              </a:spcAft>
              <a:buClrTx/>
              <a:buSzTx/>
              <a:buFont typeface="Arial"/>
              <a:buNone/>
              <a:tabLst/>
              <a:defRPr/>
            </a:pPr>
            <a:r>
              <a:rPr lang="en-US" sz="900" spc="-5" dirty="0">
                <a:solidFill>
                  <a:srgbClr val="1C213F"/>
                </a:solidFill>
                <a:latin typeface="Helvetica Neue"/>
                <a:cs typeface="Helvetica Neue"/>
              </a:rPr>
              <a:t>Click to add your charts/graphics</a:t>
            </a:r>
          </a:p>
        </p:txBody>
      </p:sp>
      <p:sp>
        <p:nvSpPr>
          <p:cNvPr id="8" name="Text Placeholder 79"/>
          <p:cNvSpPr>
            <a:spLocks noGrp="1"/>
          </p:cNvSpPr>
          <p:nvPr>
            <p:ph type="body" sz="quarter" idx="14" hasCustomPrompt="1"/>
          </p:nvPr>
        </p:nvSpPr>
        <p:spPr>
          <a:xfrm>
            <a:off x="2230670" y="359426"/>
            <a:ext cx="4680259" cy="901572"/>
          </a:xfrm>
          <a:prstGeom prst="rect">
            <a:avLst/>
          </a:prstGeom>
        </p:spPr>
        <p:txBody>
          <a:bodyPr lIns="0" tIns="0" rIns="0" bIns="0" anchor="ctr"/>
          <a:lstStyle>
            <a:lvl1pPr marL="0" indent="0" algn="ctr">
              <a:buNone/>
              <a:defRPr sz="2800" b="1" baseline="0">
                <a:solidFill>
                  <a:srgbClr val="9C2222"/>
                </a:solidFill>
                <a:latin typeface="Helvetica Neue" charset="0"/>
                <a:ea typeface="Helvetica Neue" charset="0"/>
                <a:cs typeface="Helvetica Neue" charset="0"/>
              </a:defRPr>
            </a:lvl1pPr>
          </a:lstStyle>
          <a:p>
            <a:pPr lvl="0"/>
            <a:r>
              <a:rPr lang="en-US" dirty="0"/>
              <a:t>Click to add your title copy.</a:t>
            </a:r>
          </a:p>
        </p:txBody>
      </p:sp>
    </p:spTree>
    <p:extLst>
      <p:ext uri="{BB962C8B-B14F-4D97-AF65-F5344CB8AC3E}">
        <p14:creationId xmlns:p14="http://schemas.microsoft.com/office/powerpoint/2010/main" val="2111844119"/>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right text/left graphic">
    <p:spTree>
      <p:nvGrpSpPr>
        <p:cNvPr id="1" name=""/>
        <p:cNvGrpSpPr/>
        <p:nvPr/>
      </p:nvGrpSpPr>
      <p:grpSpPr>
        <a:xfrm>
          <a:off x="0" y="0"/>
          <a:ext cx="0" cy="0"/>
          <a:chOff x="0" y="0"/>
          <a:chExt cx="0" cy="0"/>
        </a:xfrm>
      </p:grpSpPr>
      <p:pic>
        <p:nvPicPr>
          <p:cNvPr id="22" name="Picture 2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40" y="0"/>
            <a:ext cx="4571960" cy="5143500"/>
          </a:xfrm>
          <a:prstGeom prst="rect">
            <a:avLst/>
          </a:prstGeom>
        </p:spPr>
      </p:pic>
      <p:pic>
        <p:nvPicPr>
          <p:cNvPr id="21" name="Picture 2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sp>
        <p:nvSpPr>
          <p:cNvPr id="6" name="Text Placeholder 75"/>
          <p:cNvSpPr>
            <a:spLocks noGrp="1"/>
          </p:cNvSpPr>
          <p:nvPr>
            <p:ph type="body" sz="quarter" idx="15" hasCustomPrompt="1"/>
          </p:nvPr>
        </p:nvSpPr>
        <p:spPr>
          <a:xfrm>
            <a:off x="4648200" y="1581149"/>
            <a:ext cx="3731455" cy="2543457"/>
          </a:xfrm>
          <a:prstGeom prst="rect">
            <a:avLst/>
          </a:prstGeom>
        </p:spPr>
        <p:txBody>
          <a:bodyPr lIns="0" tIns="0" rIns="0" bIns="0" anchor="ctr"/>
          <a:lstStyle>
            <a:lvl1pPr marL="0" indent="0">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7" name="Content Placeholder 4"/>
          <p:cNvSpPr>
            <a:spLocks noGrp="1"/>
          </p:cNvSpPr>
          <p:nvPr>
            <p:ph sz="quarter" idx="16" hasCustomPrompt="1"/>
          </p:nvPr>
        </p:nvSpPr>
        <p:spPr>
          <a:xfrm>
            <a:off x="762000" y="1581150"/>
            <a:ext cx="3733800" cy="2545200"/>
          </a:xfrm>
          <a:prstGeom prst="rect">
            <a:avLst/>
          </a:prstGeom>
        </p:spPr>
        <p:txBody>
          <a:bodyPr anchor="ctr"/>
          <a:lstStyle>
            <a:lvl1pPr marL="0" marR="0" indent="0" algn="ctr" defTabSz="415739" rtl="0" eaLnBrk="1" fontAlgn="auto" latinLnBrk="0" hangingPunct="1">
              <a:lnSpc>
                <a:spcPct val="90000"/>
              </a:lnSpc>
              <a:spcBef>
                <a:spcPts val="454"/>
              </a:spcBef>
              <a:spcAft>
                <a:spcPts val="0"/>
              </a:spcAft>
              <a:buClrTx/>
              <a:buSzTx/>
              <a:buFont typeface="Arial"/>
              <a:buNone/>
              <a:tabLst/>
              <a:defRPr sz="900" b="0">
                <a:latin typeface="Helvetica Neue" pitchFamily="2"/>
                <a:ea typeface="Helvetica Neue" pitchFamily="2"/>
                <a:cs typeface="Helvetica Neue" pitchFamily="2"/>
              </a:defRPr>
            </a:lvl1pPr>
            <a:lvl5pPr>
              <a:defRPr/>
            </a:lvl5pPr>
          </a:lstStyle>
          <a:p>
            <a:pPr marL="0" marR="0" lvl="0" indent="0" algn="l" defTabSz="415739" rtl="0" eaLnBrk="1" fontAlgn="auto" latinLnBrk="0" hangingPunct="1">
              <a:lnSpc>
                <a:spcPct val="90000"/>
              </a:lnSpc>
              <a:spcBef>
                <a:spcPts val="454"/>
              </a:spcBef>
              <a:spcAft>
                <a:spcPts val="0"/>
              </a:spcAft>
              <a:buClrTx/>
              <a:buSzTx/>
              <a:buFont typeface="Arial"/>
              <a:buNone/>
              <a:tabLst/>
              <a:defRPr/>
            </a:pPr>
            <a:r>
              <a:rPr lang="en-US" sz="900" spc="-5" dirty="0">
                <a:solidFill>
                  <a:srgbClr val="1C213F"/>
                </a:solidFill>
                <a:latin typeface="Helvetica Neue"/>
                <a:cs typeface="Helvetica Neue"/>
              </a:rPr>
              <a:t>Click to add your charts/graphics</a:t>
            </a:r>
          </a:p>
        </p:txBody>
      </p:sp>
      <p:sp>
        <p:nvSpPr>
          <p:cNvPr id="8" name="Text Placeholder 79"/>
          <p:cNvSpPr>
            <a:spLocks noGrp="1"/>
          </p:cNvSpPr>
          <p:nvPr>
            <p:ph type="body" sz="quarter" idx="14" hasCustomPrompt="1"/>
          </p:nvPr>
        </p:nvSpPr>
        <p:spPr>
          <a:xfrm>
            <a:off x="2230670" y="359426"/>
            <a:ext cx="4680259" cy="901572"/>
          </a:xfrm>
          <a:prstGeom prst="rect">
            <a:avLst/>
          </a:prstGeom>
        </p:spPr>
        <p:txBody>
          <a:bodyPr lIns="0" tIns="0" rIns="0" bIns="0" anchor="ctr"/>
          <a:lstStyle>
            <a:lvl1pPr marL="0" indent="0" algn="ctr">
              <a:buNone/>
              <a:defRPr sz="2800" b="1" baseline="0">
                <a:solidFill>
                  <a:srgbClr val="9C2222"/>
                </a:solidFill>
                <a:latin typeface="Helvetica Neue" charset="0"/>
                <a:ea typeface="Helvetica Neue" charset="0"/>
                <a:cs typeface="Helvetica Neue" charset="0"/>
              </a:defRPr>
            </a:lvl1pPr>
          </a:lstStyle>
          <a:p>
            <a:pPr lvl="0"/>
            <a:r>
              <a:rPr lang="en-US" dirty="0"/>
              <a:t>Click to add your title copy.</a:t>
            </a:r>
          </a:p>
        </p:txBody>
      </p:sp>
    </p:spTree>
    <p:extLst>
      <p:ext uri="{BB962C8B-B14F-4D97-AF65-F5344CB8AC3E}">
        <p14:creationId xmlns:p14="http://schemas.microsoft.com/office/powerpoint/2010/main" val="694451553"/>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and full width graphic">
    <p:spTree>
      <p:nvGrpSpPr>
        <p:cNvPr id="1" name=""/>
        <p:cNvGrpSpPr/>
        <p:nvPr/>
      </p:nvGrpSpPr>
      <p:grpSpPr>
        <a:xfrm>
          <a:off x="0" y="0"/>
          <a:ext cx="0" cy="0"/>
          <a:chOff x="0" y="0"/>
          <a:chExt cx="0" cy="0"/>
        </a:xfrm>
      </p:grpSpPr>
      <p:pic>
        <p:nvPicPr>
          <p:cNvPr id="22" name="Picture 2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40" y="0"/>
            <a:ext cx="4571960" cy="5143500"/>
          </a:xfrm>
          <a:prstGeom prst="rect">
            <a:avLst/>
          </a:prstGeom>
        </p:spPr>
      </p:pic>
      <p:pic>
        <p:nvPicPr>
          <p:cNvPr id="21" name="Picture 2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sp>
        <p:nvSpPr>
          <p:cNvPr id="6" name="Content Placeholder 4"/>
          <p:cNvSpPr>
            <a:spLocks noGrp="1"/>
          </p:cNvSpPr>
          <p:nvPr>
            <p:ph sz="quarter" idx="16" hasCustomPrompt="1"/>
          </p:nvPr>
        </p:nvSpPr>
        <p:spPr>
          <a:xfrm>
            <a:off x="762000" y="1581150"/>
            <a:ext cx="7620000" cy="2545200"/>
          </a:xfrm>
          <a:prstGeom prst="rect">
            <a:avLst/>
          </a:prstGeom>
        </p:spPr>
        <p:txBody>
          <a:bodyPr anchor="ctr"/>
          <a:lstStyle>
            <a:lvl1pPr marL="0" marR="0" indent="0" algn="ctr" defTabSz="415739" rtl="0" eaLnBrk="1" fontAlgn="auto" latinLnBrk="0" hangingPunct="1">
              <a:lnSpc>
                <a:spcPct val="90000"/>
              </a:lnSpc>
              <a:spcBef>
                <a:spcPts val="454"/>
              </a:spcBef>
              <a:spcAft>
                <a:spcPts val="0"/>
              </a:spcAft>
              <a:buClrTx/>
              <a:buSzTx/>
              <a:buFont typeface="Arial"/>
              <a:buNone/>
              <a:tabLst/>
              <a:defRPr sz="900" b="0">
                <a:latin typeface="Helvetica Neue" pitchFamily="2"/>
                <a:ea typeface="Helvetica Neue" pitchFamily="2"/>
                <a:cs typeface="Helvetica Neue" pitchFamily="2"/>
              </a:defRPr>
            </a:lvl1pPr>
            <a:lvl5pPr>
              <a:defRPr/>
            </a:lvl5pPr>
          </a:lstStyle>
          <a:p>
            <a:pPr marL="0" marR="0" lvl="0" indent="0" algn="l" defTabSz="415739" rtl="0" eaLnBrk="1" fontAlgn="auto" latinLnBrk="0" hangingPunct="1">
              <a:lnSpc>
                <a:spcPct val="90000"/>
              </a:lnSpc>
              <a:spcBef>
                <a:spcPts val="454"/>
              </a:spcBef>
              <a:spcAft>
                <a:spcPts val="0"/>
              </a:spcAft>
              <a:buClrTx/>
              <a:buSzTx/>
              <a:buFont typeface="Arial"/>
              <a:buNone/>
              <a:tabLst/>
              <a:defRPr/>
            </a:pPr>
            <a:r>
              <a:rPr lang="en-US" sz="900" spc="-5" dirty="0">
                <a:solidFill>
                  <a:srgbClr val="1C213F"/>
                </a:solidFill>
                <a:latin typeface="Helvetica Neue"/>
                <a:cs typeface="Helvetica Neue"/>
              </a:rPr>
              <a:t>Click to add your charts/graphics</a:t>
            </a:r>
          </a:p>
        </p:txBody>
      </p:sp>
      <p:sp>
        <p:nvSpPr>
          <p:cNvPr id="7" name="Text Placeholder 79"/>
          <p:cNvSpPr>
            <a:spLocks noGrp="1"/>
          </p:cNvSpPr>
          <p:nvPr>
            <p:ph type="body" sz="quarter" idx="14" hasCustomPrompt="1"/>
          </p:nvPr>
        </p:nvSpPr>
        <p:spPr>
          <a:xfrm>
            <a:off x="2230670" y="359426"/>
            <a:ext cx="4680259" cy="901572"/>
          </a:xfrm>
          <a:prstGeom prst="rect">
            <a:avLst/>
          </a:prstGeom>
        </p:spPr>
        <p:txBody>
          <a:bodyPr lIns="0" tIns="0" rIns="0" bIns="0" anchor="ctr"/>
          <a:lstStyle>
            <a:lvl1pPr marL="0" indent="0" algn="ctr">
              <a:buNone/>
              <a:defRPr sz="2800" b="1" baseline="0">
                <a:solidFill>
                  <a:srgbClr val="9C2222"/>
                </a:solidFill>
                <a:latin typeface="Helvetica Neue" charset="0"/>
                <a:ea typeface="Helvetica Neue" charset="0"/>
                <a:cs typeface="Helvetica Neue" charset="0"/>
              </a:defRPr>
            </a:lvl1pPr>
          </a:lstStyle>
          <a:p>
            <a:pPr lvl="0"/>
            <a:r>
              <a:rPr lang="en-US" dirty="0"/>
              <a:t>Click to add your title copy.</a:t>
            </a:r>
          </a:p>
        </p:txBody>
      </p:sp>
    </p:spTree>
    <p:extLst>
      <p:ext uri="{BB962C8B-B14F-4D97-AF65-F5344CB8AC3E}">
        <p14:creationId xmlns:p14="http://schemas.microsoft.com/office/powerpoint/2010/main" val="4255092248"/>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Slide with title">
    <p:spTree>
      <p:nvGrpSpPr>
        <p:cNvPr id="1" name=""/>
        <p:cNvGrpSpPr/>
        <p:nvPr/>
      </p:nvGrpSpPr>
      <p:grpSpPr>
        <a:xfrm>
          <a:off x="0" y="0"/>
          <a:ext cx="0" cy="0"/>
          <a:chOff x="0" y="0"/>
          <a:chExt cx="0" cy="0"/>
        </a:xfrm>
      </p:grpSpPr>
      <p:pic>
        <p:nvPicPr>
          <p:cNvPr id="22" name="Picture 2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40" y="0"/>
            <a:ext cx="4571960" cy="5143500"/>
          </a:xfrm>
          <a:prstGeom prst="rect">
            <a:avLst/>
          </a:prstGeom>
        </p:spPr>
      </p:pic>
      <p:pic>
        <p:nvPicPr>
          <p:cNvPr id="21" name="Picture 2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sp>
        <p:nvSpPr>
          <p:cNvPr id="5" name="Text Placeholder 79"/>
          <p:cNvSpPr>
            <a:spLocks noGrp="1"/>
          </p:cNvSpPr>
          <p:nvPr>
            <p:ph type="body" sz="quarter" idx="14" hasCustomPrompt="1"/>
          </p:nvPr>
        </p:nvSpPr>
        <p:spPr>
          <a:xfrm>
            <a:off x="2230670" y="359426"/>
            <a:ext cx="4680259" cy="901572"/>
          </a:xfrm>
          <a:prstGeom prst="rect">
            <a:avLst/>
          </a:prstGeom>
        </p:spPr>
        <p:txBody>
          <a:bodyPr lIns="0" tIns="0" rIns="0" bIns="0" anchor="ctr"/>
          <a:lstStyle>
            <a:lvl1pPr marL="0" indent="0" algn="ctr">
              <a:buNone/>
              <a:defRPr sz="2800" b="1" baseline="0">
                <a:solidFill>
                  <a:srgbClr val="9C2222"/>
                </a:solidFill>
                <a:latin typeface="Helvetica Neue" charset="0"/>
                <a:ea typeface="Helvetica Neue" charset="0"/>
                <a:cs typeface="Helvetica Neue" charset="0"/>
              </a:defRPr>
            </a:lvl1pPr>
          </a:lstStyle>
          <a:p>
            <a:pPr lvl="0"/>
            <a:r>
              <a:rPr lang="en-US" dirty="0"/>
              <a:t>Click to add your title copy.</a:t>
            </a:r>
          </a:p>
        </p:txBody>
      </p:sp>
    </p:spTree>
    <p:extLst>
      <p:ext uri="{BB962C8B-B14F-4D97-AF65-F5344CB8AC3E}">
        <p14:creationId xmlns:p14="http://schemas.microsoft.com/office/powerpoint/2010/main" val="3240652237"/>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pic>
        <p:nvPicPr>
          <p:cNvPr id="21" name="Picture 2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40" y="0"/>
            <a:ext cx="4571960" cy="5143500"/>
          </a:xfrm>
          <a:prstGeom prst="rect">
            <a:avLst/>
          </a:prstGeom>
        </p:spPr>
      </p:pic>
      <p:pic>
        <p:nvPicPr>
          <p:cNvPr id="20" name="Picture 1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spTree>
    <p:extLst>
      <p:ext uri="{BB962C8B-B14F-4D97-AF65-F5344CB8AC3E}">
        <p14:creationId xmlns:p14="http://schemas.microsoft.com/office/powerpoint/2010/main" val="28136520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icture &amp; Blank">
    <p:spTree>
      <p:nvGrpSpPr>
        <p:cNvPr id="1" name=""/>
        <p:cNvGrpSpPr/>
        <p:nvPr/>
      </p:nvGrpSpPr>
      <p:grpSpPr>
        <a:xfrm>
          <a:off x="0" y="0"/>
          <a:ext cx="0" cy="0"/>
          <a:chOff x="0" y="0"/>
          <a:chExt cx="0" cy="0"/>
        </a:xfrm>
      </p:grpSpPr>
      <p:pic>
        <p:nvPicPr>
          <p:cNvPr id="73" name="Picture 7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23"/>
            <a:ext cx="9144000" cy="5143546"/>
          </a:xfrm>
          <a:prstGeom prst="rect">
            <a:avLst/>
          </a:prstGeom>
        </p:spPr>
      </p:pic>
      <p:pic>
        <p:nvPicPr>
          <p:cNvPr id="75" name="Picture 7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72748" y="399"/>
            <a:ext cx="4571252" cy="5142704"/>
          </a:xfrm>
          <a:prstGeom prst="rect">
            <a:avLst/>
          </a:prstGeom>
        </p:spPr>
      </p:pic>
      <p:sp>
        <p:nvSpPr>
          <p:cNvPr id="76" name="Picture Placeholder 73"/>
          <p:cNvSpPr>
            <a:spLocks noGrp="1"/>
          </p:cNvSpPr>
          <p:nvPr>
            <p:ph type="pic" sz="quarter" idx="12" hasCustomPrompt="1"/>
          </p:nvPr>
        </p:nvSpPr>
        <p:spPr>
          <a:xfrm>
            <a:off x="1" y="-202"/>
            <a:ext cx="4572361" cy="5143702"/>
          </a:xfrm>
          <a:prstGeom prst="rect">
            <a:avLst/>
          </a:prstGeom>
          <a:solidFill>
            <a:srgbClr val="232642"/>
          </a:solidFill>
        </p:spPr>
        <p:txBody>
          <a:bodyPr lIns="41570" tIns="20785" rIns="41570" bIns="20785" anchor="ctr"/>
          <a:lstStyle>
            <a:lvl1pPr marL="0" indent="0" algn="ctr">
              <a:buNone/>
              <a:defRPr sz="900">
                <a:solidFill>
                  <a:schemeClr val="bg1"/>
                </a:solidFill>
                <a:latin typeface="Helvetica Neue" charset="0"/>
                <a:ea typeface="Helvetica Neue" charset="0"/>
                <a:cs typeface="Helvetica Neue" charset="0"/>
              </a:defRPr>
            </a:lvl1pPr>
          </a:lstStyle>
          <a:p>
            <a:r>
              <a:rPr lang="en-US" dirty="0"/>
              <a:t>Click to add your picture</a:t>
            </a: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Slide A">
    <p:spTree>
      <p:nvGrpSpPr>
        <p:cNvPr id="1" name=""/>
        <p:cNvGrpSpPr/>
        <p:nvPr/>
      </p:nvGrpSpPr>
      <p:grpSpPr>
        <a:xfrm>
          <a:off x="0" y="0"/>
          <a:ext cx="0" cy="0"/>
          <a:chOff x="0" y="0"/>
          <a:chExt cx="0" cy="0"/>
        </a:xfrm>
      </p:grpSpPr>
      <p:sp>
        <p:nvSpPr>
          <p:cNvPr id="142" name="object 2"/>
          <p:cNvSpPr/>
          <p:nvPr userDrawn="1"/>
        </p:nvSpPr>
        <p:spPr>
          <a:xfrm>
            <a:off x="4572000" y="290"/>
            <a:ext cx="4572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gradFill>
            <a:gsLst>
              <a:gs pos="0">
                <a:srgbClr val="9C2222"/>
              </a:gs>
              <a:gs pos="100000">
                <a:srgbClr val="FD8230"/>
              </a:gs>
            </a:gsLst>
            <a:lin ang="2700000" scaled="0"/>
          </a:gra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42" y="-62"/>
            <a:ext cx="9144142" cy="5143625"/>
          </a:xfrm>
          <a:prstGeom prst="rect">
            <a:avLst/>
          </a:prstGeom>
        </p:spPr>
      </p:pic>
      <p:sp>
        <p:nvSpPr>
          <p:cNvPr id="143" name="object 3"/>
          <p:cNvSpPr/>
          <p:nvPr userDrawn="1"/>
        </p:nvSpPr>
        <p:spPr>
          <a:xfrm>
            <a:off x="0" y="289"/>
            <a:ext cx="4572000" cy="5143211"/>
          </a:xfrm>
          <a:custGeom>
            <a:avLst/>
            <a:gdLst/>
            <a:ahLst/>
            <a:cxnLst/>
            <a:rect l="l" t="t" r="r" b="b"/>
            <a:pathLst>
              <a:path w="10052050" h="11308715">
                <a:moveTo>
                  <a:pt x="0" y="11308556"/>
                </a:moveTo>
                <a:lnTo>
                  <a:pt x="10052049" y="11308556"/>
                </a:lnTo>
                <a:lnTo>
                  <a:pt x="10052049" y="0"/>
                </a:lnTo>
                <a:lnTo>
                  <a:pt x="0" y="0"/>
                </a:lnTo>
                <a:lnTo>
                  <a:pt x="0" y="11308556"/>
                </a:lnTo>
                <a:close/>
              </a:path>
            </a:pathLst>
          </a:custGeom>
          <a:solidFill>
            <a:srgbClr val="9C2222"/>
          </a:soli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sp>
        <p:nvSpPr>
          <p:cNvPr id="283" name="Text Placeholder 280"/>
          <p:cNvSpPr>
            <a:spLocks noGrp="1"/>
          </p:cNvSpPr>
          <p:nvPr>
            <p:ph type="body" sz="quarter" idx="10" hasCustomPrompt="1"/>
          </p:nvPr>
        </p:nvSpPr>
        <p:spPr>
          <a:xfrm>
            <a:off x="5364556" y="1386695"/>
            <a:ext cx="2978222" cy="873153"/>
          </a:xfrm>
          <a:prstGeom prst="rect">
            <a:avLst/>
          </a:prstGeom>
        </p:spPr>
        <p:txBody>
          <a:bodyPr lIns="0" tIns="0" rIns="0" bIns="0" anchor="t"/>
          <a:lstStyle>
            <a:lvl1pPr marL="7217" indent="-7217" algn="l">
              <a:lnSpc>
                <a:spcPct val="100000"/>
              </a:lnSpc>
              <a:buFontTx/>
              <a:buNone/>
              <a:tabLst/>
              <a:defRPr sz="2800" b="1" baseline="0">
                <a:solidFill>
                  <a:schemeClr val="bg1"/>
                </a:solidFill>
                <a:latin typeface="Helvetica Neue" charset="0"/>
                <a:ea typeface="Helvetica Neue" charset="0"/>
                <a:cs typeface="Helvetica Neue" charset="0"/>
              </a:defRPr>
            </a:lvl1pPr>
          </a:lstStyle>
          <a:p>
            <a:pPr marL="103935" marR="0" lvl="0" indent="-103935" algn="l" defTabSz="415739" rtl="0" eaLnBrk="1" fontAlgn="auto" latinLnBrk="0" hangingPunct="1">
              <a:lnSpc>
                <a:spcPct val="90000"/>
              </a:lnSpc>
              <a:spcBef>
                <a:spcPts val="454"/>
              </a:spcBef>
              <a:spcAft>
                <a:spcPts val="0"/>
              </a:spcAft>
              <a:buClrTx/>
              <a:buSzTx/>
              <a:buFont typeface="Arial"/>
              <a:buNone/>
              <a:tabLst/>
              <a:defRPr/>
            </a:pPr>
            <a:r>
              <a:rPr lang="en-US" dirty="0"/>
              <a:t>Click to add your title copy.</a:t>
            </a:r>
          </a:p>
        </p:txBody>
      </p:sp>
      <p:sp>
        <p:nvSpPr>
          <p:cNvPr id="285" name="Text Placeholder 280"/>
          <p:cNvSpPr>
            <a:spLocks noGrp="1"/>
          </p:cNvSpPr>
          <p:nvPr>
            <p:ph type="body" sz="quarter" idx="11" hasCustomPrompt="1"/>
          </p:nvPr>
        </p:nvSpPr>
        <p:spPr>
          <a:xfrm>
            <a:off x="5364556" y="3334179"/>
            <a:ext cx="2978222" cy="503116"/>
          </a:xfrm>
          <a:prstGeom prst="rect">
            <a:avLst/>
          </a:prstGeom>
        </p:spPr>
        <p:txBody>
          <a:bodyPr lIns="0" tIns="0" rIns="0" bIns="0"/>
          <a:lstStyle>
            <a:lvl1pPr marL="0" indent="0">
              <a:buFontTx/>
              <a:buNone/>
              <a:tabLst/>
              <a:defRPr sz="1300" b="0">
                <a:solidFill>
                  <a:schemeClr val="bg1"/>
                </a:solidFill>
                <a:latin typeface="Helvetica Neue" charset="0"/>
                <a:ea typeface="Helvetica Neue" charset="0"/>
                <a:cs typeface="Helvetica Neue" charset="0"/>
              </a:defRPr>
            </a:lvl1pPr>
          </a:lstStyle>
          <a:p>
            <a:pPr marL="103935" marR="0" lvl="0" indent="-103935" algn="l" defTabSz="415739" rtl="0" eaLnBrk="1" fontAlgn="auto" latinLnBrk="0" hangingPunct="1">
              <a:lnSpc>
                <a:spcPct val="90000"/>
              </a:lnSpc>
              <a:spcBef>
                <a:spcPts val="454"/>
              </a:spcBef>
              <a:spcAft>
                <a:spcPts val="0"/>
              </a:spcAft>
              <a:buClrTx/>
              <a:buSzTx/>
              <a:buFont typeface="Arial"/>
              <a:buNone/>
              <a:tabLst/>
              <a:defRPr/>
            </a:pPr>
            <a:r>
              <a:rPr lang="en-US" dirty="0"/>
              <a:t>Enter your subtitle copy.</a:t>
            </a:r>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1"/>
            <a:ext cx="4571960" cy="5143501"/>
          </a:xfrm>
          <a:prstGeom prst="rect">
            <a:avLst/>
          </a:prstGeom>
        </p:spPr>
      </p:pic>
    </p:spTree>
    <p:extLst>
      <p:ext uri="{BB962C8B-B14F-4D97-AF65-F5344CB8AC3E}">
        <p14:creationId xmlns:p14="http://schemas.microsoft.com/office/powerpoint/2010/main" val="3443671463"/>
      </p:ext>
    </p:extLst>
  </p:cSld>
  <p:clrMapOvr>
    <a:masterClrMapping/>
  </p:clrMapOvr>
  <p:extLst mod="1">
    <p:ext uri="{DCECCB84-F9BA-43D5-87BE-67443E8EF086}">
      <p15:sldGuideLst xmlns:p15="http://schemas.microsoft.com/office/powerpoint/2012/main"/>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Slide with Image A">
    <p:spTree>
      <p:nvGrpSpPr>
        <p:cNvPr id="1" name=""/>
        <p:cNvGrpSpPr/>
        <p:nvPr/>
      </p:nvGrpSpPr>
      <p:grpSpPr>
        <a:xfrm>
          <a:off x="0" y="0"/>
          <a:ext cx="0" cy="0"/>
          <a:chOff x="0" y="0"/>
          <a:chExt cx="0" cy="0"/>
        </a:xfrm>
      </p:grpSpPr>
      <p:sp>
        <p:nvSpPr>
          <p:cNvPr id="142" name="object 2"/>
          <p:cNvSpPr/>
          <p:nvPr userDrawn="1"/>
        </p:nvSpPr>
        <p:spPr>
          <a:xfrm>
            <a:off x="4572000" y="290"/>
            <a:ext cx="4572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gradFill>
            <a:gsLst>
              <a:gs pos="0">
                <a:srgbClr val="9C2222"/>
              </a:gs>
              <a:gs pos="100000">
                <a:srgbClr val="FD8230"/>
              </a:gs>
            </a:gsLst>
            <a:lin ang="2700000" scaled="0"/>
          </a:gra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42" y="-62"/>
            <a:ext cx="9144142" cy="5143625"/>
          </a:xfrm>
          <a:prstGeom prst="rect">
            <a:avLst/>
          </a:prstGeom>
        </p:spPr>
      </p:pic>
      <p:sp>
        <p:nvSpPr>
          <p:cNvPr id="283" name="Text Placeholder 280"/>
          <p:cNvSpPr>
            <a:spLocks noGrp="1"/>
          </p:cNvSpPr>
          <p:nvPr>
            <p:ph type="body" sz="quarter" idx="10" hasCustomPrompt="1"/>
          </p:nvPr>
        </p:nvSpPr>
        <p:spPr>
          <a:xfrm>
            <a:off x="5364556" y="1386695"/>
            <a:ext cx="2978222" cy="873153"/>
          </a:xfrm>
          <a:prstGeom prst="rect">
            <a:avLst/>
          </a:prstGeom>
        </p:spPr>
        <p:txBody>
          <a:bodyPr lIns="0" tIns="0" rIns="0" bIns="0" anchor="t"/>
          <a:lstStyle>
            <a:lvl1pPr marL="7217" indent="-7217" algn="l">
              <a:lnSpc>
                <a:spcPct val="100000"/>
              </a:lnSpc>
              <a:buFontTx/>
              <a:buNone/>
              <a:tabLst/>
              <a:defRPr sz="2800" b="1" baseline="0">
                <a:solidFill>
                  <a:schemeClr val="bg1"/>
                </a:solidFill>
                <a:latin typeface="Helvetica Neue" charset="0"/>
                <a:ea typeface="Helvetica Neue" charset="0"/>
                <a:cs typeface="Helvetica Neue" charset="0"/>
              </a:defRPr>
            </a:lvl1pPr>
          </a:lstStyle>
          <a:p>
            <a:pPr marL="103935" marR="0" lvl="0" indent="-103935" algn="l" defTabSz="415739" rtl="0" eaLnBrk="1" fontAlgn="auto" latinLnBrk="0" hangingPunct="1">
              <a:lnSpc>
                <a:spcPct val="90000"/>
              </a:lnSpc>
              <a:spcBef>
                <a:spcPts val="454"/>
              </a:spcBef>
              <a:spcAft>
                <a:spcPts val="0"/>
              </a:spcAft>
              <a:buClrTx/>
              <a:buSzTx/>
              <a:buFont typeface="Arial"/>
              <a:buNone/>
              <a:tabLst/>
              <a:defRPr/>
            </a:pPr>
            <a:r>
              <a:rPr lang="en-US" dirty="0"/>
              <a:t>Click to add your title copy.</a:t>
            </a:r>
          </a:p>
        </p:txBody>
      </p:sp>
      <p:sp>
        <p:nvSpPr>
          <p:cNvPr id="285" name="Text Placeholder 280"/>
          <p:cNvSpPr>
            <a:spLocks noGrp="1"/>
          </p:cNvSpPr>
          <p:nvPr>
            <p:ph type="body" sz="quarter" idx="11" hasCustomPrompt="1"/>
          </p:nvPr>
        </p:nvSpPr>
        <p:spPr>
          <a:xfrm>
            <a:off x="5364556" y="3334179"/>
            <a:ext cx="2978222" cy="503116"/>
          </a:xfrm>
          <a:prstGeom prst="rect">
            <a:avLst/>
          </a:prstGeom>
        </p:spPr>
        <p:txBody>
          <a:bodyPr lIns="0" tIns="0" rIns="0" bIns="0"/>
          <a:lstStyle>
            <a:lvl1pPr marL="0" indent="0">
              <a:buFontTx/>
              <a:buNone/>
              <a:tabLst/>
              <a:defRPr sz="1300" b="0">
                <a:solidFill>
                  <a:schemeClr val="bg1"/>
                </a:solidFill>
                <a:latin typeface="Helvetica Neue" charset="0"/>
                <a:ea typeface="Helvetica Neue" charset="0"/>
                <a:cs typeface="Helvetica Neue" charset="0"/>
              </a:defRPr>
            </a:lvl1pPr>
          </a:lstStyle>
          <a:p>
            <a:pPr marL="103935" marR="0" lvl="0" indent="-103935" algn="l" defTabSz="415739" rtl="0" eaLnBrk="1" fontAlgn="auto" latinLnBrk="0" hangingPunct="1">
              <a:lnSpc>
                <a:spcPct val="90000"/>
              </a:lnSpc>
              <a:spcBef>
                <a:spcPts val="454"/>
              </a:spcBef>
              <a:spcAft>
                <a:spcPts val="0"/>
              </a:spcAft>
              <a:buClrTx/>
              <a:buSzTx/>
              <a:buFont typeface="Arial"/>
              <a:buNone/>
              <a:tabLst/>
              <a:defRPr/>
            </a:pPr>
            <a:r>
              <a:rPr lang="en-US" dirty="0"/>
              <a:t>Enter your subtitle copy.</a:t>
            </a:r>
          </a:p>
        </p:txBody>
      </p:sp>
      <p:sp>
        <p:nvSpPr>
          <p:cNvPr id="8" name="Picture Placeholder 73"/>
          <p:cNvSpPr>
            <a:spLocks noGrp="1"/>
          </p:cNvSpPr>
          <p:nvPr>
            <p:ph type="pic" sz="quarter" idx="12" hasCustomPrompt="1"/>
          </p:nvPr>
        </p:nvSpPr>
        <p:spPr>
          <a:xfrm>
            <a:off x="1" y="-202"/>
            <a:ext cx="4572361" cy="5143702"/>
          </a:xfrm>
          <a:prstGeom prst="rect">
            <a:avLst/>
          </a:prstGeom>
          <a:solidFill>
            <a:srgbClr val="9C2222"/>
          </a:solidFill>
        </p:spPr>
        <p:txBody>
          <a:bodyPr lIns="41570" tIns="20785" rIns="41570" bIns="20785" anchor="ctr"/>
          <a:lstStyle>
            <a:lvl1pPr marL="0" indent="0" algn="ctr">
              <a:buNone/>
              <a:defRPr sz="900">
                <a:solidFill>
                  <a:srgbClr val="232642"/>
                </a:solidFill>
                <a:latin typeface="Helvetica Neue" charset="0"/>
                <a:ea typeface="Helvetica Neue" charset="0"/>
                <a:cs typeface="Helvetica Neue" charset="0"/>
              </a:defRPr>
            </a:lvl1pPr>
          </a:lstStyle>
          <a:p>
            <a:r>
              <a:rPr lang="en-US" dirty="0"/>
              <a:t>Click to add your picture</a:t>
            </a:r>
          </a:p>
        </p:txBody>
      </p:sp>
    </p:spTree>
    <p:extLst>
      <p:ext uri="{BB962C8B-B14F-4D97-AF65-F5344CB8AC3E}">
        <p14:creationId xmlns:p14="http://schemas.microsoft.com/office/powerpoint/2010/main" val="3931301575"/>
      </p:ext>
    </p:extLst>
  </p:cSld>
  <p:clrMapOvr>
    <a:masterClrMapping/>
  </p:clrMapOvr>
  <p:extLst mod="1">
    <p:ext uri="{DCECCB84-F9BA-43D5-87BE-67443E8EF086}">
      <p15:sldGuideLst xmlns:p15="http://schemas.microsoft.com/office/powerpoint/2012/main"/>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Picture, Title &amp; Body Copy A">
    <p:spTree>
      <p:nvGrpSpPr>
        <p:cNvPr id="1" name=""/>
        <p:cNvGrpSpPr/>
        <p:nvPr/>
      </p:nvGrpSpPr>
      <p:grpSpPr>
        <a:xfrm>
          <a:off x="0" y="0"/>
          <a:ext cx="0" cy="0"/>
          <a:chOff x="0" y="0"/>
          <a:chExt cx="0" cy="0"/>
        </a:xfrm>
      </p:grpSpPr>
      <p:sp>
        <p:nvSpPr>
          <p:cNvPr id="26" name="object 2"/>
          <p:cNvSpPr/>
          <p:nvPr userDrawn="1"/>
        </p:nvSpPr>
        <p:spPr>
          <a:xfrm>
            <a:off x="4572000" y="290"/>
            <a:ext cx="4572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gradFill flip="none" rotWithShape="1">
            <a:gsLst>
              <a:gs pos="0">
                <a:srgbClr val="9C2222"/>
              </a:gs>
              <a:gs pos="100000">
                <a:srgbClr val="FD8230"/>
              </a:gs>
            </a:gsLst>
            <a:lin ang="2700000" scaled="0"/>
            <a:tileRect/>
          </a:gra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748" y="399"/>
            <a:ext cx="4571252" cy="5142704"/>
          </a:xfrm>
          <a:prstGeom prst="rect">
            <a:avLst/>
          </a:prstGeom>
        </p:spPr>
      </p:pic>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42" y="-62"/>
            <a:ext cx="9144142" cy="5143625"/>
          </a:xfrm>
          <a:prstGeom prst="rect">
            <a:avLst/>
          </a:prstGeom>
        </p:spPr>
      </p:pic>
      <p:sp>
        <p:nvSpPr>
          <p:cNvPr id="71" name="Text Placeholder 75"/>
          <p:cNvSpPr>
            <a:spLocks noGrp="1"/>
          </p:cNvSpPr>
          <p:nvPr>
            <p:ph type="body" sz="quarter" idx="11" hasCustomPrompt="1"/>
          </p:nvPr>
        </p:nvSpPr>
        <p:spPr>
          <a:xfrm>
            <a:off x="5364556" y="2502439"/>
            <a:ext cx="3012755" cy="1518201"/>
          </a:xfrm>
          <a:prstGeom prst="rect">
            <a:avLst/>
          </a:prstGeom>
        </p:spPr>
        <p:txBody>
          <a:bodyPr lIns="0" tIns="0" rIns="0" bIns="0" anchor="ctr"/>
          <a:lstStyle>
            <a:lvl1pPr marL="0" indent="0">
              <a:lnSpc>
                <a:spcPct val="100000"/>
              </a:lnSpc>
              <a:buNone/>
              <a:defRPr sz="900" baseline="0">
                <a:solidFill>
                  <a:schemeClr val="bg1"/>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76" name="Picture Placeholder 73"/>
          <p:cNvSpPr>
            <a:spLocks noGrp="1"/>
          </p:cNvSpPr>
          <p:nvPr>
            <p:ph type="pic" sz="quarter" idx="12" hasCustomPrompt="1"/>
          </p:nvPr>
        </p:nvSpPr>
        <p:spPr>
          <a:xfrm>
            <a:off x="1" y="-202"/>
            <a:ext cx="4572361" cy="5143702"/>
          </a:xfrm>
          <a:prstGeom prst="rect">
            <a:avLst/>
          </a:prstGeom>
          <a:solidFill>
            <a:schemeClr val="bg1"/>
          </a:solidFill>
        </p:spPr>
        <p:txBody>
          <a:bodyPr lIns="41570" tIns="20785" rIns="41570" bIns="20785" anchor="ctr"/>
          <a:lstStyle>
            <a:lvl1pPr marL="0" indent="0" algn="ctr">
              <a:buNone/>
              <a:defRPr sz="900">
                <a:solidFill>
                  <a:srgbClr val="232642"/>
                </a:solidFill>
                <a:latin typeface="Helvetica Neue" charset="0"/>
                <a:ea typeface="Helvetica Neue" charset="0"/>
                <a:cs typeface="Helvetica Neue" charset="0"/>
              </a:defRPr>
            </a:lvl1pPr>
          </a:lstStyle>
          <a:p>
            <a:r>
              <a:rPr lang="en-US" dirty="0"/>
              <a:t>Click to add your picture</a:t>
            </a:r>
          </a:p>
        </p:txBody>
      </p:sp>
      <p:sp>
        <p:nvSpPr>
          <p:cNvPr id="25" name="Text Placeholder 79"/>
          <p:cNvSpPr>
            <a:spLocks noGrp="1"/>
          </p:cNvSpPr>
          <p:nvPr>
            <p:ph type="body" sz="quarter" idx="13" hasCustomPrompt="1"/>
          </p:nvPr>
        </p:nvSpPr>
        <p:spPr>
          <a:xfrm>
            <a:off x="5364354" y="1185518"/>
            <a:ext cx="3012957" cy="1316920"/>
          </a:xfrm>
          <a:prstGeom prst="rect">
            <a:avLst/>
          </a:prstGeom>
        </p:spPr>
        <p:txBody>
          <a:bodyPr lIns="0" tIns="0" rIns="0" bIns="0" anchor="ctr"/>
          <a:lstStyle>
            <a:lvl1pPr marL="0" indent="0" algn="l">
              <a:buNone/>
              <a:defRPr sz="2800" b="1" baseline="0">
                <a:solidFill>
                  <a:schemeClr val="bg1"/>
                </a:solidFill>
                <a:latin typeface="Helvetica Neue" charset="0"/>
                <a:ea typeface="Helvetica Neue" charset="0"/>
                <a:cs typeface="Helvetica Neue" charset="0"/>
              </a:defRPr>
            </a:lvl1pPr>
          </a:lstStyle>
          <a:p>
            <a:pPr lvl="0"/>
            <a:r>
              <a:rPr lang="en-US" dirty="0"/>
              <a:t>Click to add your title copy.</a:t>
            </a:r>
          </a:p>
        </p:txBody>
      </p:sp>
    </p:spTree>
    <p:extLst>
      <p:ext uri="{BB962C8B-B14F-4D97-AF65-F5344CB8AC3E}">
        <p14:creationId xmlns:p14="http://schemas.microsoft.com/office/powerpoint/2010/main" val="282017620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mp; Body Copy A">
    <p:spTree>
      <p:nvGrpSpPr>
        <p:cNvPr id="1" name=""/>
        <p:cNvGrpSpPr/>
        <p:nvPr/>
      </p:nvGrpSpPr>
      <p:grpSpPr>
        <a:xfrm>
          <a:off x="0" y="0"/>
          <a:ext cx="0" cy="0"/>
          <a:chOff x="0" y="0"/>
          <a:chExt cx="0" cy="0"/>
        </a:xfrm>
      </p:grpSpPr>
      <p:sp>
        <p:nvSpPr>
          <p:cNvPr id="25" name="object 2"/>
          <p:cNvSpPr/>
          <p:nvPr userDrawn="1"/>
        </p:nvSpPr>
        <p:spPr>
          <a:xfrm>
            <a:off x="4572000" y="290"/>
            <a:ext cx="4572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gradFill>
            <a:gsLst>
              <a:gs pos="0">
                <a:srgbClr val="9C2222"/>
              </a:gs>
              <a:gs pos="100000">
                <a:srgbClr val="FD8230"/>
              </a:gs>
            </a:gsLst>
            <a:lin ang="2700000" scaled="0"/>
          </a:gra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42" y="-62"/>
            <a:ext cx="9144142" cy="5143625"/>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72748" y="399"/>
            <a:ext cx="4571252" cy="5142704"/>
          </a:xfrm>
          <a:prstGeom prst="rect">
            <a:avLst/>
          </a:prstGeom>
        </p:spPr>
      </p:pic>
      <p:sp>
        <p:nvSpPr>
          <p:cNvPr id="77" name="Text Placeholder 75"/>
          <p:cNvSpPr>
            <a:spLocks noGrp="1"/>
          </p:cNvSpPr>
          <p:nvPr>
            <p:ph type="body" sz="quarter" idx="11" hasCustomPrompt="1"/>
          </p:nvPr>
        </p:nvSpPr>
        <p:spPr>
          <a:xfrm>
            <a:off x="5364556" y="1064411"/>
            <a:ext cx="3012755" cy="3060196"/>
          </a:xfrm>
          <a:prstGeom prst="rect">
            <a:avLst/>
          </a:prstGeom>
        </p:spPr>
        <p:txBody>
          <a:bodyPr lIns="0" tIns="0" rIns="0" bIns="0" anchor="ctr"/>
          <a:lstStyle>
            <a:lvl1pPr marL="0" indent="0">
              <a:lnSpc>
                <a:spcPct val="100000"/>
              </a:lnSpc>
              <a:buNone/>
              <a:defRPr sz="900" baseline="0">
                <a:ln>
                  <a:noFill/>
                </a:ln>
                <a:solidFill>
                  <a:schemeClr val="bg1"/>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81" name="Text Placeholder 79"/>
          <p:cNvSpPr>
            <a:spLocks noGrp="1"/>
          </p:cNvSpPr>
          <p:nvPr>
            <p:ph type="body" sz="quarter" idx="12" hasCustomPrompt="1"/>
          </p:nvPr>
        </p:nvSpPr>
        <p:spPr>
          <a:xfrm>
            <a:off x="760986" y="1754293"/>
            <a:ext cx="2980374" cy="1669097"/>
          </a:xfrm>
          <a:prstGeom prst="rect">
            <a:avLst/>
          </a:prstGeom>
        </p:spPr>
        <p:txBody>
          <a:bodyPr lIns="0" tIns="0" rIns="0" bIns="0" anchor="ctr"/>
          <a:lstStyle>
            <a:lvl1pPr marL="0" indent="0" algn="l">
              <a:buNone/>
              <a:defRPr sz="2800" b="1" baseline="0">
                <a:solidFill>
                  <a:srgbClr val="9C2222"/>
                </a:solidFill>
                <a:latin typeface="Helvetica Neue" charset="0"/>
                <a:ea typeface="Helvetica Neue" charset="0"/>
                <a:cs typeface="Helvetica Neue" charset="0"/>
              </a:defRPr>
            </a:lvl1pPr>
          </a:lstStyle>
          <a:p>
            <a:pPr lvl="0"/>
            <a:r>
              <a:rPr lang="en-US" dirty="0"/>
              <a:t>Click to add your title copy.</a:t>
            </a:r>
          </a:p>
        </p:txBody>
      </p:sp>
    </p:spTree>
    <p:extLst>
      <p:ext uri="{BB962C8B-B14F-4D97-AF65-F5344CB8AC3E}">
        <p14:creationId xmlns:p14="http://schemas.microsoft.com/office/powerpoint/2010/main" val="1245305694"/>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Slide B">
    <p:spTree>
      <p:nvGrpSpPr>
        <p:cNvPr id="1" name=""/>
        <p:cNvGrpSpPr/>
        <p:nvPr/>
      </p:nvGrpSpPr>
      <p:grpSpPr>
        <a:xfrm>
          <a:off x="0" y="0"/>
          <a:ext cx="0" cy="0"/>
          <a:chOff x="0" y="0"/>
          <a:chExt cx="0" cy="0"/>
        </a:xfrm>
      </p:grpSpPr>
      <p:sp>
        <p:nvSpPr>
          <p:cNvPr id="142" name="object 2"/>
          <p:cNvSpPr/>
          <p:nvPr userDrawn="1"/>
        </p:nvSpPr>
        <p:spPr>
          <a:xfrm>
            <a:off x="4572000" y="290"/>
            <a:ext cx="4572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gradFill>
            <a:gsLst>
              <a:gs pos="0">
                <a:srgbClr val="EA80FC"/>
              </a:gs>
              <a:gs pos="100000">
                <a:srgbClr val="01579B"/>
              </a:gs>
            </a:gsLst>
            <a:lin ang="14400000" scaled="0"/>
          </a:gra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42" y="-62"/>
            <a:ext cx="9144142" cy="5143625"/>
          </a:xfrm>
          <a:prstGeom prst="rect">
            <a:avLst/>
          </a:prstGeom>
        </p:spPr>
      </p:pic>
      <p:sp>
        <p:nvSpPr>
          <p:cNvPr id="143" name="object 3"/>
          <p:cNvSpPr/>
          <p:nvPr userDrawn="1"/>
        </p:nvSpPr>
        <p:spPr>
          <a:xfrm>
            <a:off x="0" y="289"/>
            <a:ext cx="4572000" cy="5143211"/>
          </a:xfrm>
          <a:custGeom>
            <a:avLst/>
            <a:gdLst/>
            <a:ahLst/>
            <a:cxnLst/>
            <a:rect l="l" t="t" r="r" b="b"/>
            <a:pathLst>
              <a:path w="10052050" h="11308715">
                <a:moveTo>
                  <a:pt x="0" y="11308556"/>
                </a:moveTo>
                <a:lnTo>
                  <a:pt x="10052049" y="11308556"/>
                </a:lnTo>
                <a:lnTo>
                  <a:pt x="10052049" y="0"/>
                </a:lnTo>
                <a:lnTo>
                  <a:pt x="0" y="0"/>
                </a:lnTo>
                <a:lnTo>
                  <a:pt x="0" y="11308556"/>
                </a:lnTo>
                <a:close/>
              </a:path>
            </a:pathLst>
          </a:custGeom>
          <a:solidFill>
            <a:srgbClr val="01579B"/>
          </a:soli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sp>
        <p:nvSpPr>
          <p:cNvPr id="283" name="Text Placeholder 280"/>
          <p:cNvSpPr>
            <a:spLocks noGrp="1"/>
          </p:cNvSpPr>
          <p:nvPr>
            <p:ph type="body" sz="quarter" idx="10" hasCustomPrompt="1"/>
          </p:nvPr>
        </p:nvSpPr>
        <p:spPr>
          <a:xfrm>
            <a:off x="5364556" y="1386695"/>
            <a:ext cx="2978222" cy="873153"/>
          </a:xfrm>
          <a:prstGeom prst="rect">
            <a:avLst/>
          </a:prstGeom>
        </p:spPr>
        <p:txBody>
          <a:bodyPr lIns="0" tIns="0" rIns="0" bIns="0" anchor="t"/>
          <a:lstStyle>
            <a:lvl1pPr marL="7217" indent="-7217" algn="l">
              <a:lnSpc>
                <a:spcPct val="100000"/>
              </a:lnSpc>
              <a:buFontTx/>
              <a:buNone/>
              <a:tabLst/>
              <a:defRPr sz="2800" b="1" baseline="0">
                <a:solidFill>
                  <a:schemeClr val="bg1"/>
                </a:solidFill>
                <a:latin typeface="Helvetica Neue" charset="0"/>
                <a:ea typeface="Helvetica Neue" charset="0"/>
                <a:cs typeface="Helvetica Neue" charset="0"/>
              </a:defRPr>
            </a:lvl1pPr>
          </a:lstStyle>
          <a:p>
            <a:pPr marL="103935" marR="0" lvl="0" indent="-103935" algn="l" defTabSz="415739" rtl="0" eaLnBrk="1" fontAlgn="auto" latinLnBrk="0" hangingPunct="1">
              <a:lnSpc>
                <a:spcPct val="90000"/>
              </a:lnSpc>
              <a:spcBef>
                <a:spcPts val="454"/>
              </a:spcBef>
              <a:spcAft>
                <a:spcPts val="0"/>
              </a:spcAft>
              <a:buClrTx/>
              <a:buSzTx/>
              <a:buFont typeface="Arial"/>
              <a:buNone/>
              <a:tabLst/>
              <a:defRPr/>
            </a:pPr>
            <a:r>
              <a:rPr lang="en-US" dirty="0"/>
              <a:t>Click to add your title copy.</a:t>
            </a:r>
          </a:p>
        </p:txBody>
      </p:sp>
      <p:sp>
        <p:nvSpPr>
          <p:cNvPr id="285" name="Text Placeholder 280"/>
          <p:cNvSpPr>
            <a:spLocks noGrp="1"/>
          </p:cNvSpPr>
          <p:nvPr>
            <p:ph type="body" sz="quarter" idx="11" hasCustomPrompt="1"/>
          </p:nvPr>
        </p:nvSpPr>
        <p:spPr>
          <a:xfrm>
            <a:off x="5364556" y="3334179"/>
            <a:ext cx="2978222" cy="503116"/>
          </a:xfrm>
          <a:prstGeom prst="rect">
            <a:avLst/>
          </a:prstGeom>
        </p:spPr>
        <p:txBody>
          <a:bodyPr lIns="0" tIns="0" rIns="0" bIns="0"/>
          <a:lstStyle>
            <a:lvl1pPr marL="0" indent="0">
              <a:buFontTx/>
              <a:buNone/>
              <a:tabLst/>
              <a:defRPr sz="1300" b="0">
                <a:solidFill>
                  <a:schemeClr val="bg1"/>
                </a:solidFill>
                <a:latin typeface="Helvetica Neue" charset="0"/>
                <a:ea typeface="Helvetica Neue" charset="0"/>
                <a:cs typeface="Helvetica Neue" charset="0"/>
              </a:defRPr>
            </a:lvl1pPr>
          </a:lstStyle>
          <a:p>
            <a:pPr marL="103935" marR="0" lvl="0" indent="-103935" algn="l" defTabSz="415739" rtl="0" eaLnBrk="1" fontAlgn="auto" latinLnBrk="0" hangingPunct="1">
              <a:lnSpc>
                <a:spcPct val="90000"/>
              </a:lnSpc>
              <a:spcBef>
                <a:spcPts val="454"/>
              </a:spcBef>
              <a:spcAft>
                <a:spcPts val="0"/>
              </a:spcAft>
              <a:buClrTx/>
              <a:buSzTx/>
              <a:buFont typeface="Arial"/>
              <a:buNone/>
              <a:tabLst/>
              <a:defRPr/>
            </a:pPr>
            <a:r>
              <a:rPr lang="en-US" dirty="0"/>
              <a:t>Enter your subtitle copy.</a:t>
            </a:r>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1"/>
            <a:ext cx="4571960" cy="5143501"/>
          </a:xfrm>
          <a:prstGeom prst="rect">
            <a:avLst/>
          </a:prstGeom>
        </p:spPr>
      </p:pic>
    </p:spTree>
    <p:extLst>
      <p:ext uri="{BB962C8B-B14F-4D97-AF65-F5344CB8AC3E}">
        <p14:creationId xmlns:p14="http://schemas.microsoft.com/office/powerpoint/2010/main" val="2573167028"/>
      </p:ext>
    </p:extLst>
  </p:cSld>
  <p:clrMapOvr>
    <a:masterClrMapping/>
  </p:clrMapOvr>
  <p:extLst mod="1">
    <p:ext uri="{DCECCB84-F9BA-43D5-87BE-67443E8EF086}">
      <p15:sldGuideLst xmlns:p15="http://schemas.microsoft.com/office/powerpoint/2012/main"/>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Slide with Image B">
    <p:spTree>
      <p:nvGrpSpPr>
        <p:cNvPr id="1" name=""/>
        <p:cNvGrpSpPr/>
        <p:nvPr/>
      </p:nvGrpSpPr>
      <p:grpSpPr>
        <a:xfrm>
          <a:off x="0" y="0"/>
          <a:ext cx="0" cy="0"/>
          <a:chOff x="0" y="0"/>
          <a:chExt cx="0" cy="0"/>
        </a:xfrm>
      </p:grpSpPr>
      <p:sp>
        <p:nvSpPr>
          <p:cNvPr id="142" name="object 2"/>
          <p:cNvSpPr/>
          <p:nvPr userDrawn="1"/>
        </p:nvSpPr>
        <p:spPr>
          <a:xfrm>
            <a:off x="4572000" y="290"/>
            <a:ext cx="4572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gradFill>
            <a:gsLst>
              <a:gs pos="0">
                <a:srgbClr val="EA80FC"/>
              </a:gs>
              <a:gs pos="100000">
                <a:srgbClr val="01579B"/>
              </a:gs>
            </a:gsLst>
            <a:lin ang="14400000" scaled="0"/>
          </a:gra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42" y="-62"/>
            <a:ext cx="9144142" cy="5143625"/>
          </a:xfrm>
          <a:prstGeom prst="rect">
            <a:avLst/>
          </a:prstGeom>
        </p:spPr>
      </p:pic>
      <p:sp>
        <p:nvSpPr>
          <p:cNvPr id="283" name="Text Placeholder 280"/>
          <p:cNvSpPr>
            <a:spLocks noGrp="1"/>
          </p:cNvSpPr>
          <p:nvPr>
            <p:ph type="body" sz="quarter" idx="10" hasCustomPrompt="1"/>
          </p:nvPr>
        </p:nvSpPr>
        <p:spPr>
          <a:xfrm>
            <a:off x="5364556" y="1386695"/>
            <a:ext cx="2978222" cy="873153"/>
          </a:xfrm>
          <a:prstGeom prst="rect">
            <a:avLst/>
          </a:prstGeom>
        </p:spPr>
        <p:txBody>
          <a:bodyPr lIns="0" tIns="0" rIns="0" bIns="0" anchor="t"/>
          <a:lstStyle>
            <a:lvl1pPr marL="7217" indent="-7217" algn="l">
              <a:lnSpc>
                <a:spcPct val="100000"/>
              </a:lnSpc>
              <a:buFontTx/>
              <a:buNone/>
              <a:tabLst/>
              <a:defRPr sz="2800" b="1" baseline="0">
                <a:solidFill>
                  <a:schemeClr val="bg1"/>
                </a:solidFill>
                <a:latin typeface="Helvetica Neue" charset="0"/>
                <a:ea typeface="Helvetica Neue" charset="0"/>
                <a:cs typeface="Helvetica Neue" charset="0"/>
              </a:defRPr>
            </a:lvl1pPr>
          </a:lstStyle>
          <a:p>
            <a:pPr marL="103935" marR="0" lvl="0" indent="-103935" algn="l" defTabSz="415739" rtl="0" eaLnBrk="1" fontAlgn="auto" latinLnBrk="0" hangingPunct="1">
              <a:lnSpc>
                <a:spcPct val="90000"/>
              </a:lnSpc>
              <a:spcBef>
                <a:spcPts val="454"/>
              </a:spcBef>
              <a:spcAft>
                <a:spcPts val="0"/>
              </a:spcAft>
              <a:buClrTx/>
              <a:buSzTx/>
              <a:buFont typeface="Arial"/>
              <a:buNone/>
              <a:tabLst/>
              <a:defRPr/>
            </a:pPr>
            <a:r>
              <a:rPr lang="en-US" dirty="0"/>
              <a:t>Click to add your title copy.</a:t>
            </a:r>
          </a:p>
        </p:txBody>
      </p:sp>
      <p:sp>
        <p:nvSpPr>
          <p:cNvPr id="285" name="Text Placeholder 280"/>
          <p:cNvSpPr>
            <a:spLocks noGrp="1"/>
          </p:cNvSpPr>
          <p:nvPr>
            <p:ph type="body" sz="quarter" idx="11" hasCustomPrompt="1"/>
          </p:nvPr>
        </p:nvSpPr>
        <p:spPr>
          <a:xfrm>
            <a:off x="5364556" y="3334179"/>
            <a:ext cx="2978222" cy="503116"/>
          </a:xfrm>
          <a:prstGeom prst="rect">
            <a:avLst/>
          </a:prstGeom>
        </p:spPr>
        <p:txBody>
          <a:bodyPr lIns="0" tIns="0" rIns="0" bIns="0"/>
          <a:lstStyle>
            <a:lvl1pPr marL="0" indent="0">
              <a:buFontTx/>
              <a:buNone/>
              <a:tabLst/>
              <a:defRPr sz="1300" b="0">
                <a:solidFill>
                  <a:schemeClr val="bg1"/>
                </a:solidFill>
                <a:latin typeface="Helvetica Neue" charset="0"/>
                <a:ea typeface="Helvetica Neue" charset="0"/>
                <a:cs typeface="Helvetica Neue" charset="0"/>
              </a:defRPr>
            </a:lvl1pPr>
          </a:lstStyle>
          <a:p>
            <a:pPr marL="103935" marR="0" lvl="0" indent="-103935" algn="l" defTabSz="415739" rtl="0" eaLnBrk="1" fontAlgn="auto" latinLnBrk="0" hangingPunct="1">
              <a:lnSpc>
                <a:spcPct val="90000"/>
              </a:lnSpc>
              <a:spcBef>
                <a:spcPts val="454"/>
              </a:spcBef>
              <a:spcAft>
                <a:spcPts val="0"/>
              </a:spcAft>
              <a:buClrTx/>
              <a:buSzTx/>
              <a:buFont typeface="Arial"/>
              <a:buNone/>
              <a:tabLst/>
              <a:defRPr/>
            </a:pPr>
            <a:r>
              <a:rPr lang="en-US" dirty="0"/>
              <a:t>Enter your subtitle copy.</a:t>
            </a:r>
          </a:p>
        </p:txBody>
      </p:sp>
      <p:sp>
        <p:nvSpPr>
          <p:cNvPr id="11" name="Picture Placeholder 73"/>
          <p:cNvSpPr>
            <a:spLocks noGrp="1"/>
          </p:cNvSpPr>
          <p:nvPr>
            <p:ph type="pic" sz="quarter" idx="12" hasCustomPrompt="1"/>
          </p:nvPr>
        </p:nvSpPr>
        <p:spPr>
          <a:xfrm>
            <a:off x="1" y="-202"/>
            <a:ext cx="4572361" cy="5143702"/>
          </a:xfrm>
          <a:prstGeom prst="rect">
            <a:avLst/>
          </a:prstGeom>
          <a:solidFill>
            <a:srgbClr val="232642"/>
          </a:solidFill>
        </p:spPr>
        <p:txBody>
          <a:bodyPr lIns="41570" tIns="20785" rIns="41570" bIns="20785" anchor="ctr"/>
          <a:lstStyle>
            <a:lvl1pPr marL="0" indent="0" algn="ctr">
              <a:buNone/>
              <a:defRPr sz="900">
                <a:solidFill>
                  <a:schemeClr val="bg1"/>
                </a:solidFill>
                <a:latin typeface="Helvetica Neue" charset="0"/>
                <a:ea typeface="Helvetica Neue" charset="0"/>
                <a:cs typeface="Helvetica Neue" charset="0"/>
              </a:defRPr>
            </a:lvl1pPr>
          </a:lstStyle>
          <a:p>
            <a:r>
              <a:rPr lang="en-US" dirty="0"/>
              <a:t>Click to add your picture</a:t>
            </a:r>
          </a:p>
        </p:txBody>
      </p:sp>
    </p:spTree>
    <p:extLst>
      <p:ext uri="{BB962C8B-B14F-4D97-AF65-F5344CB8AC3E}">
        <p14:creationId xmlns:p14="http://schemas.microsoft.com/office/powerpoint/2010/main" val="4236701905"/>
      </p:ext>
    </p:extLst>
  </p:cSld>
  <p:clrMapOvr>
    <a:masterClrMapping/>
  </p:clrMapOvr>
  <p:extLst mod="1">
    <p:ext uri="{DCECCB84-F9BA-43D5-87BE-67443E8EF086}">
      <p15:sldGuideLst xmlns:p15="http://schemas.microsoft.com/office/powerpoint/2012/main"/>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Picture, Title &amp; Body Copy B">
    <p:spTree>
      <p:nvGrpSpPr>
        <p:cNvPr id="1" name=""/>
        <p:cNvGrpSpPr/>
        <p:nvPr/>
      </p:nvGrpSpPr>
      <p:grpSpPr>
        <a:xfrm>
          <a:off x="0" y="0"/>
          <a:ext cx="0" cy="0"/>
          <a:chOff x="0" y="0"/>
          <a:chExt cx="0" cy="0"/>
        </a:xfrm>
      </p:grpSpPr>
      <p:sp>
        <p:nvSpPr>
          <p:cNvPr id="10" name="object 2"/>
          <p:cNvSpPr/>
          <p:nvPr userDrawn="1"/>
        </p:nvSpPr>
        <p:spPr>
          <a:xfrm>
            <a:off x="4572000" y="290"/>
            <a:ext cx="4572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gradFill>
            <a:gsLst>
              <a:gs pos="0">
                <a:srgbClr val="EA80FC"/>
              </a:gs>
              <a:gs pos="100000">
                <a:srgbClr val="01579B"/>
              </a:gs>
            </a:gsLst>
            <a:lin ang="14400000" scaled="0"/>
          </a:gra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748" y="399"/>
            <a:ext cx="4571252" cy="5142704"/>
          </a:xfrm>
          <a:prstGeom prst="rect">
            <a:avLst/>
          </a:prstGeom>
        </p:spPr>
      </p:pic>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42" y="-62"/>
            <a:ext cx="9144142" cy="5143625"/>
          </a:xfrm>
          <a:prstGeom prst="rect">
            <a:avLst/>
          </a:prstGeom>
        </p:spPr>
      </p:pic>
      <p:sp>
        <p:nvSpPr>
          <p:cNvPr id="71" name="Text Placeholder 75"/>
          <p:cNvSpPr>
            <a:spLocks noGrp="1"/>
          </p:cNvSpPr>
          <p:nvPr>
            <p:ph type="body" sz="quarter" idx="11" hasCustomPrompt="1"/>
          </p:nvPr>
        </p:nvSpPr>
        <p:spPr>
          <a:xfrm>
            <a:off x="5364556" y="2502439"/>
            <a:ext cx="3012755" cy="1518201"/>
          </a:xfrm>
          <a:prstGeom prst="rect">
            <a:avLst/>
          </a:prstGeom>
        </p:spPr>
        <p:txBody>
          <a:bodyPr lIns="0" tIns="0" rIns="0" bIns="0" anchor="ctr"/>
          <a:lstStyle>
            <a:lvl1pPr marL="0" indent="0">
              <a:lnSpc>
                <a:spcPct val="100000"/>
              </a:lnSpc>
              <a:buNone/>
              <a:defRPr sz="900" baseline="0">
                <a:solidFill>
                  <a:schemeClr val="bg1"/>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76" name="Picture Placeholder 73"/>
          <p:cNvSpPr>
            <a:spLocks noGrp="1"/>
          </p:cNvSpPr>
          <p:nvPr>
            <p:ph type="pic" sz="quarter" idx="12" hasCustomPrompt="1"/>
          </p:nvPr>
        </p:nvSpPr>
        <p:spPr>
          <a:xfrm>
            <a:off x="1" y="-202"/>
            <a:ext cx="4572361" cy="5143702"/>
          </a:xfrm>
          <a:prstGeom prst="rect">
            <a:avLst/>
          </a:prstGeom>
          <a:solidFill>
            <a:schemeClr val="bg1"/>
          </a:solidFill>
        </p:spPr>
        <p:txBody>
          <a:bodyPr lIns="41570" tIns="20785" rIns="41570" bIns="20785" anchor="ctr"/>
          <a:lstStyle>
            <a:lvl1pPr marL="0" indent="0" algn="ctr">
              <a:buNone/>
              <a:defRPr sz="900">
                <a:solidFill>
                  <a:srgbClr val="232642"/>
                </a:solidFill>
                <a:latin typeface="Helvetica Neue" charset="0"/>
                <a:ea typeface="Helvetica Neue" charset="0"/>
                <a:cs typeface="Helvetica Neue" charset="0"/>
              </a:defRPr>
            </a:lvl1pPr>
          </a:lstStyle>
          <a:p>
            <a:r>
              <a:rPr lang="en-US" dirty="0"/>
              <a:t>Click to add your picture</a:t>
            </a:r>
          </a:p>
        </p:txBody>
      </p:sp>
      <p:sp>
        <p:nvSpPr>
          <p:cNvPr id="25" name="Text Placeholder 79"/>
          <p:cNvSpPr>
            <a:spLocks noGrp="1"/>
          </p:cNvSpPr>
          <p:nvPr>
            <p:ph type="body" sz="quarter" idx="13" hasCustomPrompt="1"/>
          </p:nvPr>
        </p:nvSpPr>
        <p:spPr>
          <a:xfrm>
            <a:off x="5364354" y="1185518"/>
            <a:ext cx="3012957" cy="1316920"/>
          </a:xfrm>
          <a:prstGeom prst="rect">
            <a:avLst/>
          </a:prstGeom>
        </p:spPr>
        <p:txBody>
          <a:bodyPr lIns="0" tIns="0" rIns="0" bIns="0" anchor="ctr"/>
          <a:lstStyle>
            <a:lvl1pPr marL="0" indent="0" algn="l">
              <a:buNone/>
              <a:defRPr sz="2800" b="1" baseline="0">
                <a:solidFill>
                  <a:schemeClr val="bg1"/>
                </a:solidFill>
                <a:latin typeface="Helvetica Neue" charset="0"/>
                <a:ea typeface="Helvetica Neue" charset="0"/>
                <a:cs typeface="Helvetica Neue" charset="0"/>
              </a:defRPr>
            </a:lvl1pPr>
          </a:lstStyle>
          <a:p>
            <a:pPr lvl="0"/>
            <a:r>
              <a:rPr lang="en-US" dirty="0"/>
              <a:t>Click to add your title copy.</a:t>
            </a:r>
          </a:p>
        </p:txBody>
      </p:sp>
    </p:spTree>
    <p:extLst>
      <p:ext uri="{BB962C8B-B14F-4D97-AF65-F5344CB8AC3E}">
        <p14:creationId xmlns:p14="http://schemas.microsoft.com/office/powerpoint/2010/main" val="76967798"/>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amp; Body Copy B">
    <p:spTree>
      <p:nvGrpSpPr>
        <p:cNvPr id="1" name=""/>
        <p:cNvGrpSpPr/>
        <p:nvPr/>
      </p:nvGrpSpPr>
      <p:grpSpPr>
        <a:xfrm>
          <a:off x="0" y="0"/>
          <a:ext cx="0" cy="0"/>
          <a:chOff x="0" y="0"/>
          <a:chExt cx="0" cy="0"/>
        </a:xfrm>
      </p:grpSpPr>
      <p:sp>
        <p:nvSpPr>
          <p:cNvPr id="9" name="object 2"/>
          <p:cNvSpPr/>
          <p:nvPr userDrawn="1"/>
        </p:nvSpPr>
        <p:spPr>
          <a:xfrm>
            <a:off x="4572000" y="290"/>
            <a:ext cx="4572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gradFill>
            <a:gsLst>
              <a:gs pos="0">
                <a:srgbClr val="EA80FC"/>
              </a:gs>
              <a:gs pos="100000">
                <a:srgbClr val="01579B"/>
              </a:gs>
            </a:gsLst>
            <a:lin ang="14400000" scaled="0"/>
          </a:gra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42" y="-62"/>
            <a:ext cx="9144142" cy="5143625"/>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72748" y="399"/>
            <a:ext cx="4571252" cy="5142704"/>
          </a:xfrm>
          <a:prstGeom prst="rect">
            <a:avLst/>
          </a:prstGeom>
        </p:spPr>
      </p:pic>
      <p:sp>
        <p:nvSpPr>
          <p:cNvPr id="77" name="Text Placeholder 75"/>
          <p:cNvSpPr>
            <a:spLocks noGrp="1"/>
          </p:cNvSpPr>
          <p:nvPr>
            <p:ph type="body" sz="quarter" idx="11" hasCustomPrompt="1"/>
          </p:nvPr>
        </p:nvSpPr>
        <p:spPr>
          <a:xfrm>
            <a:off x="5364556" y="1064411"/>
            <a:ext cx="3012755" cy="3060196"/>
          </a:xfrm>
          <a:prstGeom prst="rect">
            <a:avLst/>
          </a:prstGeom>
        </p:spPr>
        <p:txBody>
          <a:bodyPr lIns="0" tIns="0" rIns="0" bIns="0" anchor="ctr"/>
          <a:lstStyle>
            <a:lvl1pPr marL="0" indent="0">
              <a:lnSpc>
                <a:spcPct val="100000"/>
              </a:lnSpc>
              <a:buNone/>
              <a:defRPr sz="900" baseline="0">
                <a:ln>
                  <a:noFill/>
                </a:ln>
                <a:solidFill>
                  <a:schemeClr val="bg1"/>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81" name="Text Placeholder 79"/>
          <p:cNvSpPr>
            <a:spLocks noGrp="1"/>
          </p:cNvSpPr>
          <p:nvPr>
            <p:ph type="body" sz="quarter" idx="12" hasCustomPrompt="1"/>
          </p:nvPr>
        </p:nvSpPr>
        <p:spPr>
          <a:xfrm>
            <a:off x="760986" y="1754293"/>
            <a:ext cx="2980374" cy="1669097"/>
          </a:xfrm>
          <a:prstGeom prst="rect">
            <a:avLst/>
          </a:prstGeom>
        </p:spPr>
        <p:txBody>
          <a:bodyPr lIns="0" tIns="0" rIns="0" bIns="0" anchor="ctr"/>
          <a:lstStyle>
            <a:lvl1pPr marL="0" indent="0" algn="l">
              <a:buNone/>
              <a:defRPr sz="2800" b="1" baseline="0">
                <a:solidFill>
                  <a:srgbClr val="01579B"/>
                </a:solidFill>
                <a:latin typeface="Helvetica Neue" charset="0"/>
                <a:ea typeface="Helvetica Neue" charset="0"/>
                <a:cs typeface="Helvetica Neue" charset="0"/>
              </a:defRPr>
            </a:lvl1pPr>
          </a:lstStyle>
          <a:p>
            <a:pPr lvl="0"/>
            <a:r>
              <a:rPr lang="en-US" dirty="0"/>
              <a:t>Click to add your title copy.</a:t>
            </a:r>
          </a:p>
        </p:txBody>
      </p:sp>
    </p:spTree>
    <p:extLst>
      <p:ext uri="{BB962C8B-B14F-4D97-AF65-F5344CB8AC3E}">
        <p14:creationId xmlns:p14="http://schemas.microsoft.com/office/powerpoint/2010/main" val="279338214"/>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Slide C">
    <p:spTree>
      <p:nvGrpSpPr>
        <p:cNvPr id="1" name=""/>
        <p:cNvGrpSpPr/>
        <p:nvPr/>
      </p:nvGrpSpPr>
      <p:grpSpPr>
        <a:xfrm>
          <a:off x="0" y="0"/>
          <a:ext cx="0" cy="0"/>
          <a:chOff x="0" y="0"/>
          <a:chExt cx="0" cy="0"/>
        </a:xfrm>
      </p:grpSpPr>
      <p:sp>
        <p:nvSpPr>
          <p:cNvPr id="142" name="object 2"/>
          <p:cNvSpPr/>
          <p:nvPr userDrawn="1"/>
        </p:nvSpPr>
        <p:spPr>
          <a:xfrm>
            <a:off x="4572000" y="290"/>
            <a:ext cx="4572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gradFill>
            <a:gsLst>
              <a:gs pos="0">
                <a:srgbClr val="FBC02D"/>
              </a:gs>
              <a:gs pos="100000">
                <a:srgbClr val="4DB6AC"/>
              </a:gs>
            </a:gsLst>
            <a:lin ang="2400000" scaled="0"/>
          </a:gra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42" y="-62"/>
            <a:ext cx="9144142" cy="5143625"/>
          </a:xfrm>
          <a:prstGeom prst="rect">
            <a:avLst/>
          </a:prstGeom>
        </p:spPr>
      </p:pic>
      <p:sp>
        <p:nvSpPr>
          <p:cNvPr id="143" name="object 3"/>
          <p:cNvSpPr/>
          <p:nvPr userDrawn="1"/>
        </p:nvSpPr>
        <p:spPr>
          <a:xfrm>
            <a:off x="0" y="289"/>
            <a:ext cx="4572000" cy="5143211"/>
          </a:xfrm>
          <a:custGeom>
            <a:avLst/>
            <a:gdLst/>
            <a:ahLst/>
            <a:cxnLst/>
            <a:rect l="l" t="t" r="r" b="b"/>
            <a:pathLst>
              <a:path w="10052050" h="11308715">
                <a:moveTo>
                  <a:pt x="0" y="11308556"/>
                </a:moveTo>
                <a:lnTo>
                  <a:pt x="10052049" y="11308556"/>
                </a:lnTo>
                <a:lnTo>
                  <a:pt x="10052049" y="0"/>
                </a:lnTo>
                <a:lnTo>
                  <a:pt x="0" y="0"/>
                </a:lnTo>
                <a:lnTo>
                  <a:pt x="0" y="11308556"/>
                </a:lnTo>
                <a:close/>
              </a:path>
            </a:pathLst>
          </a:custGeom>
          <a:solidFill>
            <a:srgbClr val="FBC02D"/>
          </a:soli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sp>
        <p:nvSpPr>
          <p:cNvPr id="283" name="Text Placeholder 280"/>
          <p:cNvSpPr>
            <a:spLocks noGrp="1"/>
          </p:cNvSpPr>
          <p:nvPr>
            <p:ph type="body" sz="quarter" idx="10" hasCustomPrompt="1"/>
          </p:nvPr>
        </p:nvSpPr>
        <p:spPr>
          <a:xfrm>
            <a:off x="5364556" y="1386695"/>
            <a:ext cx="2978222" cy="873153"/>
          </a:xfrm>
          <a:prstGeom prst="rect">
            <a:avLst/>
          </a:prstGeom>
        </p:spPr>
        <p:txBody>
          <a:bodyPr lIns="0" tIns="0" rIns="0" bIns="0" anchor="t"/>
          <a:lstStyle>
            <a:lvl1pPr marL="7217" indent="-7217" algn="l">
              <a:lnSpc>
                <a:spcPct val="100000"/>
              </a:lnSpc>
              <a:buFontTx/>
              <a:buNone/>
              <a:tabLst/>
              <a:defRPr sz="2800" b="1" baseline="0">
                <a:solidFill>
                  <a:schemeClr val="bg1"/>
                </a:solidFill>
                <a:latin typeface="Helvetica Neue" charset="0"/>
                <a:ea typeface="Helvetica Neue" charset="0"/>
                <a:cs typeface="Helvetica Neue" charset="0"/>
              </a:defRPr>
            </a:lvl1pPr>
          </a:lstStyle>
          <a:p>
            <a:pPr marL="103935" marR="0" lvl="0" indent="-103935" algn="l" defTabSz="415739" rtl="0" eaLnBrk="1" fontAlgn="auto" latinLnBrk="0" hangingPunct="1">
              <a:lnSpc>
                <a:spcPct val="90000"/>
              </a:lnSpc>
              <a:spcBef>
                <a:spcPts val="454"/>
              </a:spcBef>
              <a:spcAft>
                <a:spcPts val="0"/>
              </a:spcAft>
              <a:buClrTx/>
              <a:buSzTx/>
              <a:buFont typeface="Arial"/>
              <a:buNone/>
              <a:tabLst/>
              <a:defRPr/>
            </a:pPr>
            <a:r>
              <a:rPr lang="en-US" dirty="0"/>
              <a:t>Click to add your title copy.</a:t>
            </a:r>
          </a:p>
        </p:txBody>
      </p:sp>
      <p:sp>
        <p:nvSpPr>
          <p:cNvPr id="285" name="Text Placeholder 280"/>
          <p:cNvSpPr>
            <a:spLocks noGrp="1"/>
          </p:cNvSpPr>
          <p:nvPr>
            <p:ph type="body" sz="quarter" idx="11" hasCustomPrompt="1"/>
          </p:nvPr>
        </p:nvSpPr>
        <p:spPr>
          <a:xfrm>
            <a:off x="5364556" y="3334179"/>
            <a:ext cx="2978222" cy="503116"/>
          </a:xfrm>
          <a:prstGeom prst="rect">
            <a:avLst/>
          </a:prstGeom>
        </p:spPr>
        <p:txBody>
          <a:bodyPr lIns="0" tIns="0" rIns="0" bIns="0"/>
          <a:lstStyle>
            <a:lvl1pPr marL="0" indent="0">
              <a:buFontTx/>
              <a:buNone/>
              <a:tabLst/>
              <a:defRPr sz="1300" b="0">
                <a:solidFill>
                  <a:schemeClr val="bg1"/>
                </a:solidFill>
                <a:latin typeface="Helvetica Neue" charset="0"/>
                <a:ea typeface="Helvetica Neue" charset="0"/>
                <a:cs typeface="Helvetica Neue" charset="0"/>
              </a:defRPr>
            </a:lvl1pPr>
          </a:lstStyle>
          <a:p>
            <a:pPr marL="103935" marR="0" lvl="0" indent="-103935" algn="l" defTabSz="415739" rtl="0" eaLnBrk="1" fontAlgn="auto" latinLnBrk="0" hangingPunct="1">
              <a:lnSpc>
                <a:spcPct val="90000"/>
              </a:lnSpc>
              <a:spcBef>
                <a:spcPts val="454"/>
              </a:spcBef>
              <a:spcAft>
                <a:spcPts val="0"/>
              </a:spcAft>
              <a:buClrTx/>
              <a:buSzTx/>
              <a:buFont typeface="Arial"/>
              <a:buNone/>
              <a:tabLst/>
              <a:defRPr/>
            </a:pPr>
            <a:r>
              <a:rPr lang="en-US" dirty="0"/>
              <a:t>Enter your subtitle copy.</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350"/>
            <a:ext cx="4572272" cy="5143851"/>
          </a:xfrm>
          <a:prstGeom prst="rect">
            <a:avLst/>
          </a:prstGeom>
        </p:spPr>
      </p:pic>
    </p:spTree>
    <p:extLst>
      <p:ext uri="{BB962C8B-B14F-4D97-AF65-F5344CB8AC3E}">
        <p14:creationId xmlns:p14="http://schemas.microsoft.com/office/powerpoint/2010/main" val="937125452"/>
      </p:ext>
    </p:extLst>
  </p:cSld>
  <p:clrMapOvr>
    <a:masterClrMapping/>
  </p:clrMapOvr>
  <p:extLst mod="1">
    <p:ext uri="{DCECCB84-F9BA-43D5-87BE-67443E8EF086}">
      <p15:sldGuideLst xmlns:p15="http://schemas.microsoft.com/office/powerpoint/2012/main"/>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Slide with Image C">
    <p:spTree>
      <p:nvGrpSpPr>
        <p:cNvPr id="1" name=""/>
        <p:cNvGrpSpPr/>
        <p:nvPr/>
      </p:nvGrpSpPr>
      <p:grpSpPr>
        <a:xfrm>
          <a:off x="0" y="0"/>
          <a:ext cx="0" cy="0"/>
          <a:chOff x="0" y="0"/>
          <a:chExt cx="0" cy="0"/>
        </a:xfrm>
      </p:grpSpPr>
      <p:sp>
        <p:nvSpPr>
          <p:cNvPr id="142" name="object 2"/>
          <p:cNvSpPr/>
          <p:nvPr userDrawn="1"/>
        </p:nvSpPr>
        <p:spPr>
          <a:xfrm>
            <a:off x="4572000" y="290"/>
            <a:ext cx="4572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gradFill>
            <a:gsLst>
              <a:gs pos="0">
                <a:srgbClr val="FBC02D"/>
              </a:gs>
              <a:gs pos="100000">
                <a:srgbClr val="4DB6AC"/>
              </a:gs>
            </a:gsLst>
            <a:lin ang="2400000" scaled="0"/>
          </a:gra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42" y="-62"/>
            <a:ext cx="9144142" cy="5143625"/>
          </a:xfrm>
          <a:prstGeom prst="rect">
            <a:avLst/>
          </a:prstGeom>
        </p:spPr>
      </p:pic>
      <p:sp>
        <p:nvSpPr>
          <p:cNvPr id="283" name="Text Placeholder 280"/>
          <p:cNvSpPr>
            <a:spLocks noGrp="1"/>
          </p:cNvSpPr>
          <p:nvPr>
            <p:ph type="body" sz="quarter" idx="10" hasCustomPrompt="1"/>
          </p:nvPr>
        </p:nvSpPr>
        <p:spPr>
          <a:xfrm>
            <a:off x="5364556" y="1386695"/>
            <a:ext cx="2978222" cy="873153"/>
          </a:xfrm>
          <a:prstGeom prst="rect">
            <a:avLst/>
          </a:prstGeom>
        </p:spPr>
        <p:txBody>
          <a:bodyPr lIns="0" tIns="0" rIns="0" bIns="0" anchor="t"/>
          <a:lstStyle>
            <a:lvl1pPr marL="7217" indent="-7217" algn="l">
              <a:lnSpc>
                <a:spcPct val="100000"/>
              </a:lnSpc>
              <a:buFontTx/>
              <a:buNone/>
              <a:tabLst/>
              <a:defRPr sz="2800" b="1" baseline="0">
                <a:solidFill>
                  <a:schemeClr val="bg1"/>
                </a:solidFill>
                <a:latin typeface="Helvetica Neue" charset="0"/>
                <a:ea typeface="Helvetica Neue" charset="0"/>
                <a:cs typeface="Helvetica Neue" charset="0"/>
              </a:defRPr>
            </a:lvl1pPr>
          </a:lstStyle>
          <a:p>
            <a:pPr marL="103935" marR="0" lvl="0" indent="-103935" algn="l" defTabSz="415739" rtl="0" eaLnBrk="1" fontAlgn="auto" latinLnBrk="0" hangingPunct="1">
              <a:lnSpc>
                <a:spcPct val="90000"/>
              </a:lnSpc>
              <a:spcBef>
                <a:spcPts val="454"/>
              </a:spcBef>
              <a:spcAft>
                <a:spcPts val="0"/>
              </a:spcAft>
              <a:buClrTx/>
              <a:buSzTx/>
              <a:buFont typeface="Arial"/>
              <a:buNone/>
              <a:tabLst/>
              <a:defRPr/>
            </a:pPr>
            <a:r>
              <a:rPr lang="en-US" dirty="0"/>
              <a:t>Click to add your title copy.</a:t>
            </a:r>
          </a:p>
        </p:txBody>
      </p:sp>
      <p:sp>
        <p:nvSpPr>
          <p:cNvPr id="285" name="Text Placeholder 280"/>
          <p:cNvSpPr>
            <a:spLocks noGrp="1"/>
          </p:cNvSpPr>
          <p:nvPr>
            <p:ph type="body" sz="quarter" idx="11" hasCustomPrompt="1"/>
          </p:nvPr>
        </p:nvSpPr>
        <p:spPr>
          <a:xfrm>
            <a:off x="5364556" y="3334179"/>
            <a:ext cx="2978222" cy="503116"/>
          </a:xfrm>
          <a:prstGeom prst="rect">
            <a:avLst/>
          </a:prstGeom>
        </p:spPr>
        <p:txBody>
          <a:bodyPr lIns="0" tIns="0" rIns="0" bIns="0"/>
          <a:lstStyle>
            <a:lvl1pPr marL="0" indent="0">
              <a:buFontTx/>
              <a:buNone/>
              <a:tabLst/>
              <a:defRPr sz="1300" b="0">
                <a:solidFill>
                  <a:schemeClr val="bg1"/>
                </a:solidFill>
                <a:latin typeface="Helvetica Neue" charset="0"/>
                <a:ea typeface="Helvetica Neue" charset="0"/>
                <a:cs typeface="Helvetica Neue" charset="0"/>
              </a:defRPr>
            </a:lvl1pPr>
          </a:lstStyle>
          <a:p>
            <a:pPr marL="103935" marR="0" lvl="0" indent="-103935" algn="l" defTabSz="415739" rtl="0" eaLnBrk="1" fontAlgn="auto" latinLnBrk="0" hangingPunct="1">
              <a:lnSpc>
                <a:spcPct val="90000"/>
              </a:lnSpc>
              <a:spcBef>
                <a:spcPts val="454"/>
              </a:spcBef>
              <a:spcAft>
                <a:spcPts val="0"/>
              </a:spcAft>
              <a:buClrTx/>
              <a:buSzTx/>
              <a:buFont typeface="Arial"/>
              <a:buNone/>
              <a:tabLst/>
              <a:defRPr/>
            </a:pPr>
            <a:r>
              <a:rPr lang="en-US" dirty="0"/>
              <a:t>Enter your subtitle copy.</a:t>
            </a:r>
          </a:p>
        </p:txBody>
      </p:sp>
      <p:sp>
        <p:nvSpPr>
          <p:cNvPr id="10" name="Picture Placeholder 73"/>
          <p:cNvSpPr>
            <a:spLocks noGrp="1"/>
          </p:cNvSpPr>
          <p:nvPr>
            <p:ph type="pic" sz="quarter" idx="12" hasCustomPrompt="1"/>
          </p:nvPr>
        </p:nvSpPr>
        <p:spPr>
          <a:xfrm>
            <a:off x="1" y="-202"/>
            <a:ext cx="4572361" cy="5143702"/>
          </a:xfrm>
          <a:prstGeom prst="rect">
            <a:avLst/>
          </a:prstGeom>
          <a:solidFill>
            <a:srgbClr val="FBC02D"/>
          </a:solidFill>
        </p:spPr>
        <p:txBody>
          <a:bodyPr lIns="41570" tIns="20785" rIns="41570" bIns="20785" anchor="ctr"/>
          <a:lstStyle>
            <a:lvl1pPr marL="0" indent="0" algn="ctr">
              <a:buNone/>
              <a:defRPr sz="900">
                <a:solidFill>
                  <a:srgbClr val="232642"/>
                </a:solidFill>
                <a:latin typeface="Helvetica Neue" charset="0"/>
                <a:ea typeface="Helvetica Neue" charset="0"/>
                <a:cs typeface="Helvetica Neue" charset="0"/>
              </a:defRPr>
            </a:lvl1pPr>
          </a:lstStyle>
          <a:p>
            <a:r>
              <a:rPr lang="en-US" dirty="0"/>
              <a:t>Click to add your picture</a:t>
            </a:r>
          </a:p>
        </p:txBody>
      </p:sp>
    </p:spTree>
    <p:extLst>
      <p:ext uri="{BB962C8B-B14F-4D97-AF65-F5344CB8AC3E}">
        <p14:creationId xmlns:p14="http://schemas.microsoft.com/office/powerpoint/2010/main" val="3168409420"/>
      </p:ext>
    </p:extLst>
  </p:cSld>
  <p:clrMapOvr>
    <a:masterClrMapping/>
  </p:clrMapOvr>
  <p:extLst mod="1">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 column with images">
    <p:spTree>
      <p:nvGrpSpPr>
        <p:cNvPr id="1" name=""/>
        <p:cNvGrpSpPr/>
        <p:nvPr/>
      </p:nvGrpSpPr>
      <p:grpSpPr>
        <a:xfrm>
          <a:off x="0" y="0"/>
          <a:ext cx="0" cy="0"/>
          <a:chOff x="0" y="0"/>
          <a:chExt cx="0" cy="0"/>
        </a:xfrm>
      </p:grpSpPr>
      <p:pic>
        <p:nvPicPr>
          <p:cNvPr id="151" name="Picture 15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748" y="399"/>
            <a:ext cx="4571252" cy="5142704"/>
          </a:xfrm>
          <a:prstGeom prst="rect">
            <a:avLst/>
          </a:prstGeom>
        </p:spPr>
      </p:pic>
      <p:pic>
        <p:nvPicPr>
          <p:cNvPr id="133" name="Picture 13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23"/>
            <a:ext cx="9144000" cy="5143546"/>
          </a:xfrm>
          <a:prstGeom prst="rect">
            <a:avLst/>
          </a:prstGeom>
        </p:spPr>
      </p:pic>
      <p:sp>
        <p:nvSpPr>
          <p:cNvPr id="83" name="object 2"/>
          <p:cNvSpPr/>
          <p:nvPr userDrawn="1"/>
        </p:nvSpPr>
        <p:spPr>
          <a:xfrm>
            <a:off x="1071564" y="2850178"/>
            <a:ext cx="1171737" cy="0"/>
          </a:xfrm>
          <a:custGeom>
            <a:avLst/>
            <a:gdLst/>
            <a:ahLst/>
            <a:cxnLst/>
            <a:rect l="l" t="t" r="r" b="b"/>
            <a:pathLst>
              <a:path w="2576195">
                <a:moveTo>
                  <a:pt x="0" y="0"/>
                </a:moveTo>
                <a:lnTo>
                  <a:pt x="2575837" y="0"/>
                </a:lnTo>
              </a:path>
            </a:pathLst>
          </a:custGeom>
          <a:ln w="10470">
            <a:solidFill>
              <a:srgbClr val="000000"/>
            </a:solidFill>
          </a:ln>
        </p:spPr>
        <p:txBody>
          <a:bodyPr wrap="square" lIns="0" tIns="0" rIns="0" bIns="0" rtlCol="0"/>
          <a:lstStyle/>
          <a:p>
            <a:pPr marL="0" marR="0" lvl="0" indent="0" defTabSz="415698"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sp>
        <p:nvSpPr>
          <p:cNvPr id="84" name="object 3"/>
          <p:cNvSpPr/>
          <p:nvPr userDrawn="1"/>
        </p:nvSpPr>
        <p:spPr>
          <a:xfrm>
            <a:off x="3009901" y="2850178"/>
            <a:ext cx="1171737" cy="0"/>
          </a:xfrm>
          <a:custGeom>
            <a:avLst/>
            <a:gdLst/>
            <a:ahLst/>
            <a:cxnLst/>
            <a:rect l="l" t="t" r="r" b="b"/>
            <a:pathLst>
              <a:path w="2576195">
                <a:moveTo>
                  <a:pt x="0" y="0"/>
                </a:moveTo>
                <a:lnTo>
                  <a:pt x="2575837" y="0"/>
                </a:lnTo>
              </a:path>
            </a:pathLst>
          </a:custGeom>
          <a:ln w="10470">
            <a:solidFill>
              <a:srgbClr val="000000"/>
            </a:solidFill>
          </a:ln>
        </p:spPr>
        <p:txBody>
          <a:bodyPr wrap="square" lIns="0" tIns="0" rIns="0" bIns="0" rtlCol="0"/>
          <a:lstStyle/>
          <a:p>
            <a:pPr marL="0" marR="0" lvl="0" indent="0" defTabSz="415698"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sp>
        <p:nvSpPr>
          <p:cNvPr id="85" name="object 4"/>
          <p:cNvSpPr/>
          <p:nvPr userDrawn="1"/>
        </p:nvSpPr>
        <p:spPr>
          <a:xfrm>
            <a:off x="4962526" y="2850178"/>
            <a:ext cx="1171737" cy="0"/>
          </a:xfrm>
          <a:custGeom>
            <a:avLst/>
            <a:gdLst/>
            <a:ahLst/>
            <a:cxnLst/>
            <a:rect l="l" t="t" r="r" b="b"/>
            <a:pathLst>
              <a:path w="2576194">
                <a:moveTo>
                  <a:pt x="0" y="0"/>
                </a:moveTo>
                <a:lnTo>
                  <a:pt x="2575837" y="0"/>
                </a:lnTo>
              </a:path>
            </a:pathLst>
          </a:custGeom>
          <a:ln w="10470">
            <a:solidFill>
              <a:srgbClr val="000000"/>
            </a:solidFill>
          </a:ln>
        </p:spPr>
        <p:txBody>
          <a:bodyPr wrap="square" lIns="0" tIns="0" rIns="0" bIns="0" rtlCol="0"/>
          <a:lstStyle/>
          <a:p>
            <a:pPr marL="0" marR="0" lvl="0" indent="0" defTabSz="415698"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sp>
        <p:nvSpPr>
          <p:cNvPr id="86" name="object 5"/>
          <p:cNvSpPr/>
          <p:nvPr userDrawn="1"/>
        </p:nvSpPr>
        <p:spPr>
          <a:xfrm>
            <a:off x="6903092" y="2850178"/>
            <a:ext cx="1171737" cy="0"/>
          </a:xfrm>
          <a:custGeom>
            <a:avLst/>
            <a:gdLst/>
            <a:ahLst/>
            <a:cxnLst/>
            <a:rect l="l" t="t" r="r" b="b"/>
            <a:pathLst>
              <a:path w="2576194">
                <a:moveTo>
                  <a:pt x="0" y="0"/>
                </a:moveTo>
                <a:lnTo>
                  <a:pt x="2575837" y="0"/>
                </a:lnTo>
              </a:path>
            </a:pathLst>
          </a:custGeom>
          <a:ln w="10470">
            <a:solidFill>
              <a:srgbClr val="000000"/>
            </a:solidFill>
          </a:ln>
        </p:spPr>
        <p:txBody>
          <a:bodyPr wrap="square" lIns="0" tIns="0" rIns="0" bIns="0" rtlCol="0"/>
          <a:lstStyle/>
          <a:p>
            <a:pPr marL="0" marR="0" lvl="0" indent="0" defTabSz="415698"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sp>
        <p:nvSpPr>
          <p:cNvPr id="165" name="Picture Placeholder 163"/>
          <p:cNvSpPr>
            <a:spLocks noGrp="1"/>
          </p:cNvSpPr>
          <p:nvPr>
            <p:ph type="pic" sz="quarter" idx="10" hasCustomPrompt="1"/>
          </p:nvPr>
        </p:nvSpPr>
        <p:spPr>
          <a:xfrm>
            <a:off x="1071564" y="1436773"/>
            <a:ext cx="1159107" cy="1171261"/>
          </a:xfrm>
          <a:prstGeom prst="rect">
            <a:avLst/>
          </a:prstGeom>
        </p:spPr>
        <p:txBody>
          <a:bodyPr lIns="41570" tIns="20785" rIns="41570" bIns="20785" anchor="ctr"/>
          <a:lstStyle>
            <a:lvl1pPr marL="0" indent="0" algn="ctr">
              <a:buNone/>
              <a:defRPr sz="900" baseline="0"/>
            </a:lvl1pPr>
          </a:lstStyle>
          <a:p>
            <a:r>
              <a:rPr lang="en-US" dirty="0"/>
              <a:t>Click to add </a:t>
            </a:r>
            <a:br>
              <a:rPr lang="en-US" dirty="0"/>
            </a:br>
            <a:r>
              <a:rPr lang="en-US" dirty="0"/>
              <a:t>an image</a:t>
            </a:r>
          </a:p>
        </p:txBody>
      </p:sp>
      <p:sp>
        <p:nvSpPr>
          <p:cNvPr id="167" name="Picture Placeholder 163"/>
          <p:cNvSpPr>
            <a:spLocks noGrp="1"/>
          </p:cNvSpPr>
          <p:nvPr>
            <p:ph type="pic" sz="quarter" idx="11" hasCustomPrompt="1"/>
          </p:nvPr>
        </p:nvSpPr>
        <p:spPr>
          <a:xfrm>
            <a:off x="3016216" y="1436773"/>
            <a:ext cx="1159107" cy="1171261"/>
          </a:xfrm>
          <a:prstGeom prst="rect">
            <a:avLst/>
          </a:prstGeom>
        </p:spPr>
        <p:txBody>
          <a:bodyPr lIns="41570" tIns="20785" rIns="41570" bIns="20785" anchor="ctr"/>
          <a:lstStyle>
            <a:lvl1pPr marL="0" indent="0" algn="ctr">
              <a:buNone/>
              <a:defRPr sz="900" baseline="0"/>
            </a:lvl1pPr>
          </a:lstStyle>
          <a:p>
            <a:r>
              <a:rPr lang="en-US" dirty="0"/>
              <a:t>Click to add </a:t>
            </a:r>
            <a:br>
              <a:rPr lang="en-US" dirty="0"/>
            </a:br>
            <a:r>
              <a:rPr lang="en-US" dirty="0"/>
              <a:t>an image</a:t>
            </a:r>
          </a:p>
        </p:txBody>
      </p:sp>
      <p:sp>
        <p:nvSpPr>
          <p:cNvPr id="168" name="Picture Placeholder 163"/>
          <p:cNvSpPr>
            <a:spLocks noGrp="1"/>
          </p:cNvSpPr>
          <p:nvPr>
            <p:ph type="pic" sz="quarter" idx="12" hasCustomPrompt="1"/>
          </p:nvPr>
        </p:nvSpPr>
        <p:spPr>
          <a:xfrm>
            <a:off x="4968841" y="1436773"/>
            <a:ext cx="1159107" cy="1171261"/>
          </a:xfrm>
          <a:prstGeom prst="rect">
            <a:avLst/>
          </a:prstGeom>
        </p:spPr>
        <p:txBody>
          <a:bodyPr lIns="41570" tIns="20785" rIns="41570" bIns="20785" anchor="ctr"/>
          <a:lstStyle>
            <a:lvl1pPr marL="0" indent="0" algn="ctr">
              <a:buNone/>
              <a:defRPr sz="900" baseline="0"/>
            </a:lvl1pPr>
          </a:lstStyle>
          <a:p>
            <a:r>
              <a:rPr lang="en-US" dirty="0"/>
              <a:t>Click to add </a:t>
            </a:r>
            <a:br>
              <a:rPr lang="en-US" dirty="0"/>
            </a:br>
            <a:r>
              <a:rPr lang="en-US" dirty="0"/>
              <a:t>an image</a:t>
            </a:r>
          </a:p>
        </p:txBody>
      </p:sp>
      <p:sp>
        <p:nvSpPr>
          <p:cNvPr id="169" name="Picture Placeholder 163"/>
          <p:cNvSpPr>
            <a:spLocks noGrp="1"/>
          </p:cNvSpPr>
          <p:nvPr>
            <p:ph type="pic" sz="quarter" idx="13" hasCustomPrompt="1"/>
          </p:nvPr>
        </p:nvSpPr>
        <p:spPr>
          <a:xfrm>
            <a:off x="6910931" y="1436773"/>
            <a:ext cx="1159107" cy="1171261"/>
          </a:xfrm>
          <a:prstGeom prst="rect">
            <a:avLst/>
          </a:prstGeom>
        </p:spPr>
        <p:txBody>
          <a:bodyPr lIns="41570" tIns="20785" rIns="41570" bIns="20785" anchor="ctr"/>
          <a:lstStyle>
            <a:lvl1pPr marL="0" indent="0" algn="ctr">
              <a:buNone/>
              <a:defRPr sz="900" baseline="0"/>
            </a:lvl1pPr>
          </a:lstStyle>
          <a:p>
            <a:r>
              <a:rPr lang="en-US" dirty="0"/>
              <a:t>Click to add </a:t>
            </a:r>
            <a:br>
              <a:rPr lang="en-US" dirty="0"/>
            </a:br>
            <a:r>
              <a:rPr lang="en-US" dirty="0"/>
              <a:t>an image</a:t>
            </a:r>
          </a:p>
        </p:txBody>
      </p:sp>
      <p:sp>
        <p:nvSpPr>
          <p:cNvPr id="171" name="Text Placeholder 79"/>
          <p:cNvSpPr>
            <a:spLocks noGrp="1"/>
          </p:cNvSpPr>
          <p:nvPr>
            <p:ph type="body" sz="quarter" idx="14" hasCustomPrompt="1"/>
          </p:nvPr>
        </p:nvSpPr>
        <p:spPr>
          <a:xfrm>
            <a:off x="2230670" y="359426"/>
            <a:ext cx="4680259" cy="901572"/>
          </a:xfrm>
          <a:prstGeom prst="rect">
            <a:avLst/>
          </a:prstGeom>
        </p:spPr>
        <p:txBody>
          <a:bodyPr lIns="0" tIns="0" rIns="0" bIns="0" anchor="ctr"/>
          <a:lstStyle>
            <a:lvl1pPr marL="0" indent="0" algn="ctr">
              <a:buNone/>
              <a:defRPr sz="2800" b="1" baseline="0">
                <a:solidFill>
                  <a:srgbClr val="232642"/>
                </a:solidFill>
                <a:latin typeface="Helvetica Neue" charset="0"/>
                <a:ea typeface="Helvetica Neue" charset="0"/>
                <a:cs typeface="Helvetica Neue" charset="0"/>
              </a:defRPr>
            </a:lvl1pPr>
          </a:lstStyle>
          <a:p>
            <a:pPr lvl="0"/>
            <a:r>
              <a:rPr lang="en-US" dirty="0"/>
              <a:t>Click to add your title copy.</a:t>
            </a:r>
          </a:p>
        </p:txBody>
      </p:sp>
      <p:sp>
        <p:nvSpPr>
          <p:cNvPr id="173" name="Text Placeholder 75"/>
          <p:cNvSpPr>
            <a:spLocks noGrp="1"/>
          </p:cNvSpPr>
          <p:nvPr>
            <p:ph type="body" sz="quarter" idx="15" hasCustomPrompt="1"/>
          </p:nvPr>
        </p:nvSpPr>
        <p:spPr>
          <a:xfrm>
            <a:off x="6903093" y="3444400"/>
            <a:ext cx="1166945" cy="733085"/>
          </a:xfrm>
          <a:prstGeom prst="rect">
            <a:avLst/>
          </a:prstGeom>
        </p:spPr>
        <p:txBody>
          <a:bodyPr lIns="0" tIns="0" rIns="0" bIns="0" anchor="t"/>
          <a:lstStyle>
            <a:lvl1pPr marL="0" indent="0" algn="ctr">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175" name="Text Placeholder 75"/>
          <p:cNvSpPr>
            <a:spLocks noGrp="1"/>
          </p:cNvSpPr>
          <p:nvPr>
            <p:ph type="body" sz="quarter" idx="16" hasCustomPrompt="1"/>
          </p:nvPr>
        </p:nvSpPr>
        <p:spPr>
          <a:xfrm>
            <a:off x="6903093" y="3055998"/>
            <a:ext cx="1166945" cy="282663"/>
          </a:xfrm>
          <a:prstGeom prst="rect">
            <a:avLst/>
          </a:prstGeom>
        </p:spPr>
        <p:txBody>
          <a:bodyPr lIns="0" tIns="0" rIns="0" bIns="0" anchor="t"/>
          <a:lstStyle>
            <a:lvl1pPr marL="0" indent="0" algn="ctr">
              <a:lnSpc>
                <a:spcPct val="100000"/>
              </a:lnSpc>
              <a:buNone/>
              <a:defRPr sz="900" b="1"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
        <p:nvSpPr>
          <p:cNvPr id="180" name="Text Placeholder 75"/>
          <p:cNvSpPr>
            <a:spLocks noGrp="1"/>
          </p:cNvSpPr>
          <p:nvPr>
            <p:ph type="body" sz="quarter" idx="17" hasCustomPrompt="1"/>
          </p:nvPr>
        </p:nvSpPr>
        <p:spPr>
          <a:xfrm>
            <a:off x="4962527" y="3444400"/>
            <a:ext cx="1166945" cy="733085"/>
          </a:xfrm>
          <a:prstGeom prst="rect">
            <a:avLst/>
          </a:prstGeom>
        </p:spPr>
        <p:txBody>
          <a:bodyPr lIns="0" tIns="0" rIns="0" bIns="0" anchor="t"/>
          <a:lstStyle>
            <a:lvl1pPr marL="0" indent="0" algn="ctr">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181" name="Text Placeholder 75"/>
          <p:cNvSpPr>
            <a:spLocks noGrp="1"/>
          </p:cNvSpPr>
          <p:nvPr>
            <p:ph type="body" sz="quarter" idx="18" hasCustomPrompt="1"/>
          </p:nvPr>
        </p:nvSpPr>
        <p:spPr>
          <a:xfrm>
            <a:off x="4962527" y="3055998"/>
            <a:ext cx="1166945" cy="282663"/>
          </a:xfrm>
          <a:prstGeom prst="rect">
            <a:avLst/>
          </a:prstGeom>
        </p:spPr>
        <p:txBody>
          <a:bodyPr lIns="0" tIns="0" rIns="0" bIns="0" anchor="t"/>
          <a:lstStyle>
            <a:lvl1pPr marL="0" indent="0" algn="ctr">
              <a:lnSpc>
                <a:spcPct val="100000"/>
              </a:lnSpc>
              <a:buNone/>
              <a:defRPr sz="900" b="1"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
        <p:nvSpPr>
          <p:cNvPr id="184" name="Text Placeholder 75"/>
          <p:cNvSpPr>
            <a:spLocks noGrp="1"/>
          </p:cNvSpPr>
          <p:nvPr>
            <p:ph type="body" sz="quarter" idx="19" hasCustomPrompt="1"/>
          </p:nvPr>
        </p:nvSpPr>
        <p:spPr>
          <a:xfrm>
            <a:off x="3016216" y="3444400"/>
            <a:ext cx="1166945" cy="733085"/>
          </a:xfrm>
          <a:prstGeom prst="rect">
            <a:avLst/>
          </a:prstGeom>
        </p:spPr>
        <p:txBody>
          <a:bodyPr lIns="0" tIns="0" rIns="0" bIns="0" anchor="t"/>
          <a:lstStyle>
            <a:lvl1pPr marL="0" indent="0" algn="ctr">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185" name="Text Placeholder 75"/>
          <p:cNvSpPr>
            <a:spLocks noGrp="1"/>
          </p:cNvSpPr>
          <p:nvPr>
            <p:ph type="body" sz="quarter" idx="20" hasCustomPrompt="1"/>
          </p:nvPr>
        </p:nvSpPr>
        <p:spPr>
          <a:xfrm>
            <a:off x="3016216" y="3055998"/>
            <a:ext cx="1166945" cy="282663"/>
          </a:xfrm>
          <a:prstGeom prst="rect">
            <a:avLst/>
          </a:prstGeom>
        </p:spPr>
        <p:txBody>
          <a:bodyPr lIns="0" tIns="0" rIns="0" bIns="0" anchor="t"/>
          <a:lstStyle>
            <a:lvl1pPr marL="0" indent="0" algn="ctr">
              <a:lnSpc>
                <a:spcPct val="100000"/>
              </a:lnSpc>
              <a:buNone/>
              <a:defRPr sz="900" b="1"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
        <p:nvSpPr>
          <p:cNvPr id="186" name="Text Placeholder 75"/>
          <p:cNvSpPr>
            <a:spLocks noGrp="1"/>
          </p:cNvSpPr>
          <p:nvPr>
            <p:ph type="body" sz="quarter" idx="21" hasCustomPrompt="1"/>
          </p:nvPr>
        </p:nvSpPr>
        <p:spPr>
          <a:xfrm>
            <a:off x="1063726" y="3444400"/>
            <a:ext cx="1166945" cy="733085"/>
          </a:xfrm>
          <a:prstGeom prst="rect">
            <a:avLst/>
          </a:prstGeom>
        </p:spPr>
        <p:txBody>
          <a:bodyPr lIns="0" tIns="0" rIns="0" bIns="0" anchor="t"/>
          <a:lstStyle>
            <a:lvl1pPr marL="0" indent="0" algn="ctr">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187" name="Text Placeholder 75"/>
          <p:cNvSpPr>
            <a:spLocks noGrp="1"/>
          </p:cNvSpPr>
          <p:nvPr>
            <p:ph type="body" sz="quarter" idx="22" hasCustomPrompt="1"/>
          </p:nvPr>
        </p:nvSpPr>
        <p:spPr>
          <a:xfrm>
            <a:off x="1063726" y="3055998"/>
            <a:ext cx="1166945" cy="282663"/>
          </a:xfrm>
          <a:prstGeom prst="rect">
            <a:avLst/>
          </a:prstGeom>
        </p:spPr>
        <p:txBody>
          <a:bodyPr lIns="0" tIns="0" rIns="0" bIns="0" anchor="t"/>
          <a:lstStyle>
            <a:lvl1pPr marL="0" indent="0" algn="ctr">
              <a:lnSpc>
                <a:spcPct val="100000"/>
              </a:lnSpc>
              <a:buNone/>
              <a:defRPr sz="900" b="1"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Tree>
    <p:extLst>
      <p:ext uri="{BB962C8B-B14F-4D97-AF65-F5344CB8AC3E}">
        <p14:creationId xmlns:p14="http://schemas.microsoft.com/office/powerpoint/2010/main" val="2039486686"/>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Picture, Title &amp; Body Copy C">
    <p:spTree>
      <p:nvGrpSpPr>
        <p:cNvPr id="1" name=""/>
        <p:cNvGrpSpPr/>
        <p:nvPr/>
      </p:nvGrpSpPr>
      <p:grpSpPr>
        <a:xfrm>
          <a:off x="0" y="0"/>
          <a:ext cx="0" cy="0"/>
          <a:chOff x="0" y="0"/>
          <a:chExt cx="0" cy="0"/>
        </a:xfrm>
      </p:grpSpPr>
      <p:sp>
        <p:nvSpPr>
          <p:cNvPr id="12" name="object 2"/>
          <p:cNvSpPr/>
          <p:nvPr userDrawn="1"/>
        </p:nvSpPr>
        <p:spPr>
          <a:xfrm>
            <a:off x="4572000" y="290"/>
            <a:ext cx="4572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gradFill>
            <a:gsLst>
              <a:gs pos="0">
                <a:srgbClr val="FBC02D"/>
              </a:gs>
              <a:gs pos="100000">
                <a:srgbClr val="4DB6AC"/>
              </a:gs>
            </a:gsLst>
            <a:lin ang="2400000" scaled="0"/>
          </a:gra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748" y="399"/>
            <a:ext cx="4571252" cy="5142704"/>
          </a:xfrm>
          <a:prstGeom prst="rect">
            <a:avLst/>
          </a:prstGeom>
        </p:spPr>
      </p:pic>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42" y="399"/>
            <a:ext cx="9144142" cy="5143625"/>
          </a:xfrm>
          <a:prstGeom prst="rect">
            <a:avLst/>
          </a:prstGeom>
        </p:spPr>
      </p:pic>
      <p:sp>
        <p:nvSpPr>
          <p:cNvPr id="71" name="Text Placeholder 75"/>
          <p:cNvSpPr>
            <a:spLocks noGrp="1"/>
          </p:cNvSpPr>
          <p:nvPr>
            <p:ph type="body" sz="quarter" idx="11" hasCustomPrompt="1"/>
          </p:nvPr>
        </p:nvSpPr>
        <p:spPr>
          <a:xfrm>
            <a:off x="5364556" y="2502439"/>
            <a:ext cx="3012755" cy="1518201"/>
          </a:xfrm>
          <a:prstGeom prst="rect">
            <a:avLst/>
          </a:prstGeom>
        </p:spPr>
        <p:txBody>
          <a:bodyPr lIns="0" tIns="0" rIns="0" bIns="0" anchor="ctr"/>
          <a:lstStyle>
            <a:lvl1pPr marL="0" indent="0">
              <a:lnSpc>
                <a:spcPct val="100000"/>
              </a:lnSpc>
              <a:buNone/>
              <a:defRPr sz="900" baseline="0">
                <a:solidFill>
                  <a:schemeClr val="bg1"/>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76" name="Picture Placeholder 73"/>
          <p:cNvSpPr>
            <a:spLocks noGrp="1"/>
          </p:cNvSpPr>
          <p:nvPr>
            <p:ph type="pic" sz="quarter" idx="12" hasCustomPrompt="1"/>
          </p:nvPr>
        </p:nvSpPr>
        <p:spPr>
          <a:xfrm>
            <a:off x="1" y="-202"/>
            <a:ext cx="4572361" cy="5143702"/>
          </a:xfrm>
          <a:prstGeom prst="rect">
            <a:avLst/>
          </a:prstGeom>
          <a:solidFill>
            <a:schemeClr val="bg1"/>
          </a:solidFill>
        </p:spPr>
        <p:txBody>
          <a:bodyPr lIns="41570" tIns="20785" rIns="41570" bIns="20785" anchor="ctr"/>
          <a:lstStyle>
            <a:lvl1pPr marL="0" indent="0" algn="ctr">
              <a:buNone/>
              <a:defRPr sz="900">
                <a:solidFill>
                  <a:srgbClr val="FBC02D"/>
                </a:solidFill>
                <a:latin typeface="Helvetica Neue" charset="0"/>
                <a:ea typeface="Helvetica Neue" charset="0"/>
                <a:cs typeface="Helvetica Neue" charset="0"/>
              </a:defRPr>
            </a:lvl1pPr>
          </a:lstStyle>
          <a:p>
            <a:r>
              <a:rPr lang="en-US" dirty="0"/>
              <a:t>Click to add your picture</a:t>
            </a:r>
          </a:p>
        </p:txBody>
      </p:sp>
      <p:sp>
        <p:nvSpPr>
          <p:cNvPr id="25" name="Text Placeholder 79"/>
          <p:cNvSpPr>
            <a:spLocks noGrp="1"/>
          </p:cNvSpPr>
          <p:nvPr>
            <p:ph type="body" sz="quarter" idx="13" hasCustomPrompt="1"/>
          </p:nvPr>
        </p:nvSpPr>
        <p:spPr>
          <a:xfrm>
            <a:off x="5364354" y="1185518"/>
            <a:ext cx="3012957" cy="1316920"/>
          </a:xfrm>
          <a:prstGeom prst="rect">
            <a:avLst/>
          </a:prstGeom>
        </p:spPr>
        <p:txBody>
          <a:bodyPr lIns="0" tIns="0" rIns="0" bIns="0" anchor="ctr"/>
          <a:lstStyle>
            <a:lvl1pPr marL="0" indent="0" algn="l">
              <a:buNone/>
              <a:defRPr sz="2800" b="1" baseline="0">
                <a:solidFill>
                  <a:schemeClr val="bg1"/>
                </a:solidFill>
                <a:latin typeface="Helvetica Neue" charset="0"/>
                <a:ea typeface="Helvetica Neue" charset="0"/>
                <a:cs typeface="Helvetica Neue" charset="0"/>
              </a:defRPr>
            </a:lvl1pPr>
          </a:lstStyle>
          <a:p>
            <a:pPr lvl="0"/>
            <a:r>
              <a:rPr lang="en-US" dirty="0"/>
              <a:t>Click to add your title copy.</a:t>
            </a:r>
          </a:p>
        </p:txBody>
      </p:sp>
    </p:spTree>
    <p:extLst>
      <p:ext uri="{BB962C8B-B14F-4D97-AF65-F5344CB8AC3E}">
        <p14:creationId xmlns:p14="http://schemas.microsoft.com/office/powerpoint/2010/main" val="3599966814"/>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amp; Body Copy C">
    <p:spTree>
      <p:nvGrpSpPr>
        <p:cNvPr id="1" name=""/>
        <p:cNvGrpSpPr/>
        <p:nvPr/>
      </p:nvGrpSpPr>
      <p:grpSpPr>
        <a:xfrm>
          <a:off x="0" y="0"/>
          <a:ext cx="0" cy="0"/>
          <a:chOff x="0" y="0"/>
          <a:chExt cx="0" cy="0"/>
        </a:xfrm>
      </p:grpSpPr>
      <p:sp>
        <p:nvSpPr>
          <p:cNvPr id="10" name="object 2"/>
          <p:cNvSpPr/>
          <p:nvPr userDrawn="1"/>
        </p:nvSpPr>
        <p:spPr>
          <a:xfrm>
            <a:off x="4572000" y="290"/>
            <a:ext cx="4572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gradFill>
            <a:gsLst>
              <a:gs pos="0">
                <a:srgbClr val="FBC02D"/>
              </a:gs>
              <a:gs pos="100000">
                <a:srgbClr val="4DB6AC"/>
              </a:gs>
            </a:gsLst>
            <a:lin ang="2400000" scaled="0"/>
          </a:gra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42" y="-62"/>
            <a:ext cx="9144142" cy="5143625"/>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72748" y="399"/>
            <a:ext cx="4571252" cy="5142704"/>
          </a:xfrm>
          <a:prstGeom prst="rect">
            <a:avLst/>
          </a:prstGeom>
        </p:spPr>
      </p:pic>
      <p:sp>
        <p:nvSpPr>
          <p:cNvPr id="77" name="Text Placeholder 75"/>
          <p:cNvSpPr>
            <a:spLocks noGrp="1"/>
          </p:cNvSpPr>
          <p:nvPr>
            <p:ph type="body" sz="quarter" idx="11" hasCustomPrompt="1"/>
          </p:nvPr>
        </p:nvSpPr>
        <p:spPr>
          <a:xfrm>
            <a:off x="5364556" y="1064411"/>
            <a:ext cx="3012755" cy="3060196"/>
          </a:xfrm>
          <a:prstGeom prst="rect">
            <a:avLst/>
          </a:prstGeom>
        </p:spPr>
        <p:txBody>
          <a:bodyPr lIns="0" tIns="0" rIns="0" bIns="0" anchor="ctr"/>
          <a:lstStyle>
            <a:lvl1pPr marL="0" indent="0">
              <a:lnSpc>
                <a:spcPct val="100000"/>
              </a:lnSpc>
              <a:buNone/>
              <a:defRPr sz="900" baseline="0">
                <a:ln>
                  <a:noFill/>
                </a:ln>
                <a:solidFill>
                  <a:schemeClr val="bg1"/>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81" name="Text Placeholder 79"/>
          <p:cNvSpPr>
            <a:spLocks noGrp="1"/>
          </p:cNvSpPr>
          <p:nvPr>
            <p:ph type="body" sz="quarter" idx="12" hasCustomPrompt="1"/>
          </p:nvPr>
        </p:nvSpPr>
        <p:spPr>
          <a:xfrm>
            <a:off x="760986" y="1754293"/>
            <a:ext cx="2980374" cy="1669097"/>
          </a:xfrm>
          <a:prstGeom prst="rect">
            <a:avLst/>
          </a:prstGeom>
        </p:spPr>
        <p:txBody>
          <a:bodyPr lIns="0" tIns="0" rIns="0" bIns="0" anchor="ctr"/>
          <a:lstStyle>
            <a:lvl1pPr marL="0" indent="0" algn="l">
              <a:buNone/>
              <a:defRPr sz="2800" b="1" baseline="0">
                <a:solidFill>
                  <a:srgbClr val="FBC02D"/>
                </a:solidFill>
                <a:latin typeface="Helvetica Neue" charset="0"/>
                <a:ea typeface="Helvetica Neue" charset="0"/>
                <a:cs typeface="Helvetica Neue" charset="0"/>
              </a:defRPr>
            </a:lvl1pPr>
          </a:lstStyle>
          <a:p>
            <a:pPr lvl="0"/>
            <a:r>
              <a:rPr lang="en-US" dirty="0"/>
              <a:t>Click to add your title copy.</a:t>
            </a:r>
          </a:p>
        </p:txBody>
      </p:sp>
    </p:spTree>
    <p:extLst>
      <p:ext uri="{BB962C8B-B14F-4D97-AF65-F5344CB8AC3E}">
        <p14:creationId xmlns:p14="http://schemas.microsoft.com/office/powerpoint/2010/main" val="31821704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4 column">
    <p:spTree>
      <p:nvGrpSpPr>
        <p:cNvPr id="1" name=""/>
        <p:cNvGrpSpPr/>
        <p:nvPr/>
      </p:nvGrpSpPr>
      <p:grpSpPr>
        <a:xfrm>
          <a:off x="0" y="0"/>
          <a:ext cx="0" cy="0"/>
          <a:chOff x="0" y="0"/>
          <a:chExt cx="0" cy="0"/>
        </a:xfrm>
      </p:grpSpPr>
      <p:pic>
        <p:nvPicPr>
          <p:cNvPr id="80" name="Picture 7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748" y="399"/>
            <a:ext cx="4571252" cy="5142704"/>
          </a:xfrm>
          <a:prstGeom prst="rect">
            <a:avLst/>
          </a:prstGeom>
        </p:spPr>
      </p:pic>
      <p:pic>
        <p:nvPicPr>
          <p:cNvPr id="79" name="Picture 7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23"/>
            <a:ext cx="9144000" cy="5143546"/>
          </a:xfrm>
          <a:prstGeom prst="rect">
            <a:avLst/>
          </a:prstGeom>
        </p:spPr>
      </p:pic>
      <p:sp>
        <p:nvSpPr>
          <p:cNvPr id="83" name="object 2"/>
          <p:cNvSpPr/>
          <p:nvPr userDrawn="1"/>
        </p:nvSpPr>
        <p:spPr>
          <a:xfrm>
            <a:off x="1071564" y="2850178"/>
            <a:ext cx="1171737" cy="0"/>
          </a:xfrm>
          <a:custGeom>
            <a:avLst/>
            <a:gdLst/>
            <a:ahLst/>
            <a:cxnLst/>
            <a:rect l="l" t="t" r="r" b="b"/>
            <a:pathLst>
              <a:path w="2576195">
                <a:moveTo>
                  <a:pt x="0" y="0"/>
                </a:moveTo>
                <a:lnTo>
                  <a:pt x="2575837" y="0"/>
                </a:lnTo>
              </a:path>
            </a:pathLst>
          </a:custGeom>
          <a:ln w="10470">
            <a:solidFill>
              <a:srgbClr val="000000"/>
            </a:solidFill>
          </a:ln>
        </p:spPr>
        <p:txBody>
          <a:bodyPr wrap="square" lIns="0" tIns="0" rIns="0" bIns="0" rtlCol="0"/>
          <a:lstStyle/>
          <a:p>
            <a:pPr marL="0" marR="0" lvl="0" indent="0" defTabSz="415698"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sp>
        <p:nvSpPr>
          <p:cNvPr id="84" name="object 3"/>
          <p:cNvSpPr/>
          <p:nvPr userDrawn="1"/>
        </p:nvSpPr>
        <p:spPr>
          <a:xfrm>
            <a:off x="3009901" y="2850178"/>
            <a:ext cx="1171737" cy="0"/>
          </a:xfrm>
          <a:custGeom>
            <a:avLst/>
            <a:gdLst/>
            <a:ahLst/>
            <a:cxnLst/>
            <a:rect l="l" t="t" r="r" b="b"/>
            <a:pathLst>
              <a:path w="2576195">
                <a:moveTo>
                  <a:pt x="0" y="0"/>
                </a:moveTo>
                <a:lnTo>
                  <a:pt x="2575837" y="0"/>
                </a:lnTo>
              </a:path>
            </a:pathLst>
          </a:custGeom>
          <a:ln w="10470">
            <a:solidFill>
              <a:srgbClr val="000000"/>
            </a:solidFill>
          </a:ln>
        </p:spPr>
        <p:txBody>
          <a:bodyPr wrap="square" lIns="0" tIns="0" rIns="0" bIns="0" rtlCol="0"/>
          <a:lstStyle/>
          <a:p>
            <a:pPr marL="0" marR="0" lvl="0" indent="0" defTabSz="415698"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sp>
        <p:nvSpPr>
          <p:cNvPr id="85" name="object 4"/>
          <p:cNvSpPr/>
          <p:nvPr userDrawn="1"/>
        </p:nvSpPr>
        <p:spPr>
          <a:xfrm>
            <a:off x="4962526" y="2850178"/>
            <a:ext cx="1171737" cy="0"/>
          </a:xfrm>
          <a:custGeom>
            <a:avLst/>
            <a:gdLst/>
            <a:ahLst/>
            <a:cxnLst/>
            <a:rect l="l" t="t" r="r" b="b"/>
            <a:pathLst>
              <a:path w="2576194">
                <a:moveTo>
                  <a:pt x="0" y="0"/>
                </a:moveTo>
                <a:lnTo>
                  <a:pt x="2575837" y="0"/>
                </a:lnTo>
              </a:path>
            </a:pathLst>
          </a:custGeom>
          <a:ln w="10470">
            <a:solidFill>
              <a:srgbClr val="000000"/>
            </a:solidFill>
          </a:ln>
        </p:spPr>
        <p:txBody>
          <a:bodyPr wrap="square" lIns="0" tIns="0" rIns="0" bIns="0" rtlCol="0"/>
          <a:lstStyle/>
          <a:p>
            <a:pPr marL="0" marR="0" lvl="0" indent="0" defTabSz="415698"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sp>
        <p:nvSpPr>
          <p:cNvPr id="86" name="object 5"/>
          <p:cNvSpPr/>
          <p:nvPr userDrawn="1"/>
        </p:nvSpPr>
        <p:spPr>
          <a:xfrm>
            <a:off x="6903092" y="2850178"/>
            <a:ext cx="1171737" cy="0"/>
          </a:xfrm>
          <a:custGeom>
            <a:avLst/>
            <a:gdLst/>
            <a:ahLst/>
            <a:cxnLst/>
            <a:rect l="l" t="t" r="r" b="b"/>
            <a:pathLst>
              <a:path w="2576194">
                <a:moveTo>
                  <a:pt x="0" y="0"/>
                </a:moveTo>
                <a:lnTo>
                  <a:pt x="2575837" y="0"/>
                </a:lnTo>
              </a:path>
            </a:pathLst>
          </a:custGeom>
          <a:ln w="10470">
            <a:solidFill>
              <a:srgbClr val="000000"/>
            </a:solidFill>
          </a:ln>
        </p:spPr>
        <p:txBody>
          <a:bodyPr wrap="square" lIns="0" tIns="0" rIns="0" bIns="0" rtlCol="0"/>
          <a:lstStyle/>
          <a:p>
            <a:pPr marL="0" marR="0" lvl="0" indent="0" defTabSz="415698"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sp>
        <p:nvSpPr>
          <p:cNvPr id="171" name="Text Placeholder 79"/>
          <p:cNvSpPr>
            <a:spLocks noGrp="1"/>
          </p:cNvSpPr>
          <p:nvPr>
            <p:ph type="body" sz="quarter" idx="14" hasCustomPrompt="1"/>
          </p:nvPr>
        </p:nvSpPr>
        <p:spPr>
          <a:xfrm>
            <a:off x="2230670" y="359426"/>
            <a:ext cx="4680259" cy="901572"/>
          </a:xfrm>
          <a:prstGeom prst="rect">
            <a:avLst/>
          </a:prstGeom>
        </p:spPr>
        <p:txBody>
          <a:bodyPr lIns="0" tIns="0" rIns="0" bIns="0" anchor="ctr"/>
          <a:lstStyle>
            <a:lvl1pPr marL="0" indent="0" algn="ctr">
              <a:buNone/>
              <a:defRPr sz="2800" b="1" baseline="0">
                <a:solidFill>
                  <a:srgbClr val="232642"/>
                </a:solidFill>
                <a:latin typeface="Helvetica Neue" charset="0"/>
                <a:ea typeface="Helvetica Neue" charset="0"/>
                <a:cs typeface="Helvetica Neue" charset="0"/>
              </a:defRPr>
            </a:lvl1pPr>
          </a:lstStyle>
          <a:p>
            <a:pPr lvl="0"/>
            <a:r>
              <a:rPr lang="en-US" dirty="0"/>
              <a:t>Click to add your title copy.</a:t>
            </a:r>
          </a:p>
        </p:txBody>
      </p:sp>
      <p:sp>
        <p:nvSpPr>
          <p:cNvPr id="173" name="Text Placeholder 75"/>
          <p:cNvSpPr>
            <a:spLocks noGrp="1"/>
          </p:cNvSpPr>
          <p:nvPr>
            <p:ph type="body" sz="quarter" idx="15" hasCustomPrompt="1"/>
          </p:nvPr>
        </p:nvSpPr>
        <p:spPr>
          <a:xfrm>
            <a:off x="6903093" y="3444400"/>
            <a:ext cx="1166945" cy="733085"/>
          </a:xfrm>
          <a:prstGeom prst="rect">
            <a:avLst/>
          </a:prstGeom>
        </p:spPr>
        <p:txBody>
          <a:bodyPr lIns="0" tIns="0" rIns="0" bIns="0" anchor="t"/>
          <a:lstStyle>
            <a:lvl1pPr marL="0" indent="0" algn="ctr">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175" name="Text Placeholder 75"/>
          <p:cNvSpPr>
            <a:spLocks noGrp="1"/>
          </p:cNvSpPr>
          <p:nvPr>
            <p:ph type="body" sz="quarter" idx="16" hasCustomPrompt="1"/>
          </p:nvPr>
        </p:nvSpPr>
        <p:spPr>
          <a:xfrm>
            <a:off x="6903093" y="3055998"/>
            <a:ext cx="1166945" cy="282663"/>
          </a:xfrm>
          <a:prstGeom prst="rect">
            <a:avLst/>
          </a:prstGeom>
        </p:spPr>
        <p:txBody>
          <a:bodyPr lIns="0" tIns="0" rIns="0" bIns="0" anchor="t"/>
          <a:lstStyle>
            <a:lvl1pPr marL="0" indent="0" algn="ctr">
              <a:lnSpc>
                <a:spcPct val="100000"/>
              </a:lnSpc>
              <a:buNone/>
              <a:defRPr sz="900" b="1"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
        <p:nvSpPr>
          <p:cNvPr id="180" name="Text Placeholder 75"/>
          <p:cNvSpPr>
            <a:spLocks noGrp="1"/>
          </p:cNvSpPr>
          <p:nvPr>
            <p:ph type="body" sz="quarter" idx="17" hasCustomPrompt="1"/>
          </p:nvPr>
        </p:nvSpPr>
        <p:spPr>
          <a:xfrm>
            <a:off x="4962527" y="3444400"/>
            <a:ext cx="1166945" cy="733085"/>
          </a:xfrm>
          <a:prstGeom prst="rect">
            <a:avLst/>
          </a:prstGeom>
        </p:spPr>
        <p:txBody>
          <a:bodyPr lIns="0" tIns="0" rIns="0" bIns="0" anchor="t"/>
          <a:lstStyle>
            <a:lvl1pPr marL="0" indent="0" algn="ctr">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181" name="Text Placeholder 75"/>
          <p:cNvSpPr>
            <a:spLocks noGrp="1"/>
          </p:cNvSpPr>
          <p:nvPr>
            <p:ph type="body" sz="quarter" idx="18" hasCustomPrompt="1"/>
          </p:nvPr>
        </p:nvSpPr>
        <p:spPr>
          <a:xfrm>
            <a:off x="4962527" y="3055998"/>
            <a:ext cx="1166945" cy="282663"/>
          </a:xfrm>
          <a:prstGeom prst="rect">
            <a:avLst/>
          </a:prstGeom>
        </p:spPr>
        <p:txBody>
          <a:bodyPr lIns="0" tIns="0" rIns="0" bIns="0" anchor="t"/>
          <a:lstStyle>
            <a:lvl1pPr marL="0" indent="0" algn="ctr">
              <a:lnSpc>
                <a:spcPct val="100000"/>
              </a:lnSpc>
              <a:buNone/>
              <a:defRPr sz="900" b="1"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
        <p:nvSpPr>
          <p:cNvPr id="184" name="Text Placeholder 75"/>
          <p:cNvSpPr>
            <a:spLocks noGrp="1"/>
          </p:cNvSpPr>
          <p:nvPr>
            <p:ph type="body" sz="quarter" idx="19" hasCustomPrompt="1"/>
          </p:nvPr>
        </p:nvSpPr>
        <p:spPr>
          <a:xfrm>
            <a:off x="3016216" y="3444400"/>
            <a:ext cx="1166945" cy="733085"/>
          </a:xfrm>
          <a:prstGeom prst="rect">
            <a:avLst/>
          </a:prstGeom>
        </p:spPr>
        <p:txBody>
          <a:bodyPr lIns="0" tIns="0" rIns="0" bIns="0" anchor="t"/>
          <a:lstStyle>
            <a:lvl1pPr marL="0" indent="0" algn="ctr">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185" name="Text Placeholder 75"/>
          <p:cNvSpPr>
            <a:spLocks noGrp="1"/>
          </p:cNvSpPr>
          <p:nvPr>
            <p:ph type="body" sz="quarter" idx="20" hasCustomPrompt="1"/>
          </p:nvPr>
        </p:nvSpPr>
        <p:spPr>
          <a:xfrm>
            <a:off x="3016216" y="3055998"/>
            <a:ext cx="1166945" cy="282663"/>
          </a:xfrm>
          <a:prstGeom prst="rect">
            <a:avLst/>
          </a:prstGeom>
        </p:spPr>
        <p:txBody>
          <a:bodyPr lIns="0" tIns="0" rIns="0" bIns="0" anchor="t"/>
          <a:lstStyle>
            <a:lvl1pPr marL="0" indent="0" algn="ctr">
              <a:lnSpc>
                <a:spcPct val="100000"/>
              </a:lnSpc>
              <a:buNone/>
              <a:defRPr sz="900" b="1"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
        <p:nvSpPr>
          <p:cNvPr id="186" name="Text Placeholder 75"/>
          <p:cNvSpPr>
            <a:spLocks noGrp="1"/>
          </p:cNvSpPr>
          <p:nvPr>
            <p:ph type="body" sz="quarter" idx="21" hasCustomPrompt="1"/>
          </p:nvPr>
        </p:nvSpPr>
        <p:spPr>
          <a:xfrm>
            <a:off x="1063726" y="3444400"/>
            <a:ext cx="1166945" cy="733085"/>
          </a:xfrm>
          <a:prstGeom prst="rect">
            <a:avLst/>
          </a:prstGeom>
        </p:spPr>
        <p:txBody>
          <a:bodyPr lIns="0" tIns="0" rIns="0" bIns="0" anchor="t"/>
          <a:lstStyle>
            <a:lvl1pPr marL="0" indent="0" algn="ctr">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187" name="Text Placeholder 75"/>
          <p:cNvSpPr>
            <a:spLocks noGrp="1"/>
          </p:cNvSpPr>
          <p:nvPr>
            <p:ph type="body" sz="quarter" idx="22" hasCustomPrompt="1"/>
          </p:nvPr>
        </p:nvSpPr>
        <p:spPr>
          <a:xfrm>
            <a:off x="1063726" y="3055998"/>
            <a:ext cx="1166945" cy="282663"/>
          </a:xfrm>
          <a:prstGeom prst="rect">
            <a:avLst/>
          </a:prstGeom>
        </p:spPr>
        <p:txBody>
          <a:bodyPr lIns="0" tIns="0" rIns="0" bIns="0" anchor="t"/>
          <a:lstStyle>
            <a:lvl1pPr marL="0" indent="0" algn="ctr">
              <a:lnSpc>
                <a:spcPct val="100000"/>
              </a:lnSpc>
              <a:buNone/>
              <a:defRPr sz="900" b="1"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slideLayout" Target="../slideLayouts/slideLayout36.xml"/><Relationship Id="rId18" Type="http://schemas.openxmlformats.org/officeDocument/2006/relationships/slideLayout" Target="../slideLayouts/slideLayout41.xml"/><Relationship Id="rId3" Type="http://schemas.openxmlformats.org/officeDocument/2006/relationships/slideLayout" Target="../slideLayouts/slideLayout26.xml"/><Relationship Id="rId21" Type="http://schemas.openxmlformats.org/officeDocument/2006/relationships/slideLayout" Target="../slideLayouts/slideLayout44.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17" Type="http://schemas.openxmlformats.org/officeDocument/2006/relationships/slideLayout" Target="../slideLayouts/slideLayout40.xml"/><Relationship Id="rId2" Type="http://schemas.openxmlformats.org/officeDocument/2006/relationships/slideLayout" Target="../slideLayouts/slideLayout25.xml"/><Relationship Id="rId16" Type="http://schemas.openxmlformats.org/officeDocument/2006/relationships/slideLayout" Target="../slideLayouts/slideLayout39.xml"/><Relationship Id="rId20" Type="http://schemas.openxmlformats.org/officeDocument/2006/relationships/slideLayout" Target="../slideLayouts/slideLayout43.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24" Type="http://schemas.openxmlformats.org/officeDocument/2006/relationships/theme" Target="../theme/theme2.xml"/><Relationship Id="rId5" Type="http://schemas.openxmlformats.org/officeDocument/2006/relationships/slideLayout" Target="../slideLayouts/slideLayout28.xml"/><Relationship Id="rId15" Type="http://schemas.openxmlformats.org/officeDocument/2006/relationships/slideLayout" Target="../slideLayouts/slideLayout38.xml"/><Relationship Id="rId23" Type="http://schemas.openxmlformats.org/officeDocument/2006/relationships/slideLayout" Target="../slideLayouts/slideLayout46.xml"/><Relationship Id="rId10" Type="http://schemas.openxmlformats.org/officeDocument/2006/relationships/slideLayout" Target="../slideLayouts/slideLayout33.xml"/><Relationship Id="rId19" Type="http://schemas.openxmlformats.org/officeDocument/2006/relationships/slideLayout" Target="../slideLayouts/slideLayout42.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slideLayout" Target="../slideLayouts/slideLayout37.xml"/><Relationship Id="rId22" Type="http://schemas.openxmlformats.org/officeDocument/2006/relationships/slideLayout" Target="../slideLayouts/slideLayout4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4.xml"/><Relationship Id="rId13" Type="http://schemas.openxmlformats.org/officeDocument/2006/relationships/slideLayout" Target="../slideLayouts/slideLayout59.xml"/><Relationship Id="rId18" Type="http://schemas.openxmlformats.org/officeDocument/2006/relationships/slideLayout" Target="../slideLayouts/slideLayout64.xml"/><Relationship Id="rId3" Type="http://schemas.openxmlformats.org/officeDocument/2006/relationships/slideLayout" Target="../slideLayouts/slideLayout49.xml"/><Relationship Id="rId21" Type="http://schemas.openxmlformats.org/officeDocument/2006/relationships/slideLayout" Target="../slideLayouts/slideLayout67.xml"/><Relationship Id="rId7" Type="http://schemas.openxmlformats.org/officeDocument/2006/relationships/slideLayout" Target="../slideLayouts/slideLayout53.xml"/><Relationship Id="rId12" Type="http://schemas.openxmlformats.org/officeDocument/2006/relationships/slideLayout" Target="../slideLayouts/slideLayout58.xml"/><Relationship Id="rId17" Type="http://schemas.openxmlformats.org/officeDocument/2006/relationships/slideLayout" Target="../slideLayouts/slideLayout63.xml"/><Relationship Id="rId2" Type="http://schemas.openxmlformats.org/officeDocument/2006/relationships/slideLayout" Target="../slideLayouts/slideLayout48.xml"/><Relationship Id="rId16" Type="http://schemas.openxmlformats.org/officeDocument/2006/relationships/slideLayout" Target="../slideLayouts/slideLayout62.xml"/><Relationship Id="rId20" Type="http://schemas.openxmlformats.org/officeDocument/2006/relationships/slideLayout" Target="../slideLayouts/slideLayout66.xml"/><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slideLayout" Target="../slideLayouts/slideLayout57.xml"/><Relationship Id="rId24" Type="http://schemas.openxmlformats.org/officeDocument/2006/relationships/theme" Target="../theme/theme3.xml"/><Relationship Id="rId5" Type="http://schemas.openxmlformats.org/officeDocument/2006/relationships/slideLayout" Target="../slideLayouts/slideLayout51.xml"/><Relationship Id="rId15" Type="http://schemas.openxmlformats.org/officeDocument/2006/relationships/slideLayout" Target="../slideLayouts/slideLayout61.xml"/><Relationship Id="rId23" Type="http://schemas.openxmlformats.org/officeDocument/2006/relationships/slideLayout" Target="../slideLayouts/slideLayout69.xml"/><Relationship Id="rId10" Type="http://schemas.openxmlformats.org/officeDocument/2006/relationships/slideLayout" Target="../slideLayouts/slideLayout56.xml"/><Relationship Id="rId19" Type="http://schemas.openxmlformats.org/officeDocument/2006/relationships/slideLayout" Target="../slideLayouts/slideLayout65.xml"/><Relationship Id="rId4" Type="http://schemas.openxmlformats.org/officeDocument/2006/relationships/slideLayout" Target="../slideLayouts/slideLayout50.xml"/><Relationship Id="rId9" Type="http://schemas.openxmlformats.org/officeDocument/2006/relationships/slideLayout" Target="../slideLayouts/slideLayout55.xml"/><Relationship Id="rId14" Type="http://schemas.openxmlformats.org/officeDocument/2006/relationships/slideLayout" Target="../slideLayouts/slideLayout60.xml"/><Relationship Id="rId22" Type="http://schemas.openxmlformats.org/officeDocument/2006/relationships/slideLayout" Target="../slideLayouts/slideLayout6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7.xml"/><Relationship Id="rId13" Type="http://schemas.openxmlformats.org/officeDocument/2006/relationships/theme" Target="../theme/theme4.xml"/><Relationship Id="rId3" Type="http://schemas.openxmlformats.org/officeDocument/2006/relationships/slideLayout" Target="../slideLayouts/slideLayout72.xml"/><Relationship Id="rId7" Type="http://schemas.openxmlformats.org/officeDocument/2006/relationships/slideLayout" Target="../slideLayouts/slideLayout76.xml"/><Relationship Id="rId12" Type="http://schemas.openxmlformats.org/officeDocument/2006/relationships/slideLayout" Target="../slideLayouts/slideLayout81.xml"/><Relationship Id="rId2" Type="http://schemas.openxmlformats.org/officeDocument/2006/relationships/slideLayout" Target="../slideLayouts/slideLayout71.xml"/><Relationship Id="rId1" Type="http://schemas.openxmlformats.org/officeDocument/2006/relationships/slideLayout" Target="../slideLayouts/slideLayout70.xml"/><Relationship Id="rId6" Type="http://schemas.openxmlformats.org/officeDocument/2006/relationships/slideLayout" Target="../slideLayouts/slideLayout75.xml"/><Relationship Id="rId11" Type="http://schemas.openxmlformats.org/officeDocument/2006/relationships/slideLayout" Target="../slideLayouts/slideLayout80.xml"/><Relationship Id="rId5" Type="http://schemas.openxmlformats.org/officeDocument/2006/relationships/slideLayout" Target="../slideLayouts/slideLayout74.xml"/><Relationship Id="rId10" Type="http://schemas.openxmlformats.org/officeDocument/2006/relationships/slideLayout" Target="../slideLayouts/slideLayout79.xml"/><Relationship Id="rId4" Type="http://schemas.openxmlformats.org/officeDocument/2006/relationships/slideLayout" Target="../slideLayouts/slideLayout73.xml"/><Relationship Id="rId9" Type="http://schemas.openxmlformats.org/officeDocument/2006/relationships/slideLayout" Target="../slideLayouts/slideLayout7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1240919"/>
      </p:ext>
    </p:extLst>
  </p:cSld>
  <p:clrMap bg1="lt1" tx1="dk1" bg2="lt2" tx2="dk2" accent1="accent1" accent2="accent2" accent3="accent3" accent4="accent4" accent5="accent5" accent6="accent6" hlink="hlink" folHlink="folHlink"/>
  <p:sldLayoutIdLst>
    <p:sldLayoutId id="2147483667" r:id="rId1"/>
    <p:sldLayoutId id="2147483741" r:id="rId2"/>
    <p:sldLayoutId id="2147483668" r:id="rId3"/>
    <p:sldLayoutId id="2147483669" r:id="rId4"/>
    <p:sldLayoutId id="2147483670" r:id="rId5"/>
    <p:sldLayoutId id="2147483694" r:id="rId6"/>
    <p:sldLayoutId id="2147483671" r:id="rId7"/>
    <p:sldLayoutId id="2147483672" r:id="rId8"/>
    <p:sldLayoutId id="2147483677" r:id="rId9"/>
    <p:sldLayoutId id="2147483673" r:id="rId10"/>
    <p:sldLayoutId id="2147483674" r:id="rId11"/>
    <p:sldLayoutId id="2147483675" r:id="rId12"/>
    <p:sldLayoutId id="2147483676" r:id="rId13"/>
    <p:sldLayoutId id="2147483696" r:id="rId14"/>
    <p:sldLayoutId id="2147483697" r:id="rId15"/>
    <p:sldLayoutId id="2147483698" r:id="rId16"/>
    <p:sldLayoutId id="2147483747" r:id="rId17"/>
    <p:sldLayoutId id="2147483748" r:id="rId18"/>
    <p:sldLayoutId id="2147483749" r:id="rId19"/>
    <p:sldLayoutId id="2147483750" r:id="rId20"/>
    <p:sldLayoutId id="2147483751" r:id="rId21"/>
    <p:sldLayoutId id="2147483678" r:id="rId22"/>
    <p:sldLayoutId id="2147483679" r:id="rId23"/>
  </p:sldLayoutIdLst>
  <p:txStyles>
    <p:titleStyle>
      <a:lvl1pPr algn="l" defTabSz="415739" rtl="0" eaLnBrk="1" latinLnBrk="0" hangingPunct="1">
        <a:lnSpc>
          <a:spcPct val="90000"/>
        </a:lnSpc>
        <a:spcBef>
          <a:spcPct val="0"/>
        </a:spcBef>
        <a:buNone/>
        <a:defRPr sz="2000" kern="1200">
          <a:solidFill>
            <a:schemeClr val="tx1"/>
          </a:solidFill>
          <a:latin typeface="+mj-lt"/>
          <a:ea typeface="+mj-ea"/>
          <a:cs typeface="+mj-cs"/>
        </a:defRPr>
      </a:lvl1pPr>
    </p:titleStyle>
    <p:bodyStyle>
      <a:lvl1pPr marL="103935" indent="-103935" algn="l" defTabSz="415739" rtl="0" eaLnBrk="1" latinLnBrk="0" hangingPunct="1">
        <a:lnSpc>
          <a:spcPct val="90000"/>
        </a:lnSpc>
        <a:spcBef>
          <a:spcPts val="454"/>
        </a:spcBef>
        <a:buFont typeface="Arial"/>
        <a:buChar char="•"/>
        <a:defRPr sz="1200" kern="1200">
          <a:solidFill>
            <a:schemeClr val="tx1"/>
          </a:solidFill>
          <a:latin typeface="+mn-lt"/>
          <a:ea typeface="+mn-ea"/>
          <a:cs typeface="+mn-cs"/>
        </a:defRPr>
      </a:lvl1pPr>
      <a:lvl2pPr marL="311804" indent="-103935" algn="l" defTabSz="415739" rtl="0" eaLnBrk="1" latinLnBrk="0" hangingPunct="1">
        <a:lnSpc>
          <a:spcPct val="90000"/>
        </a:lnSpc>
        <a:spcBef>
          <a:spcPts val="228"/>
        </a:spcBef>
        <a:buFont typeface="Arial"/>
        <a:buChar char="•"/>
        <a:defRPr sz="1100" kern="1200">
          <a:solidFill>
            <a:schemeClr val="tx1"/>
          </a:solidFill>
          <a:latin typeface="+mn-lt"/>
          <a:ea typeface="+mn-ea"/>
          <a:cs typeface="+mn-cs"/>
        </a:defRPr>
      </a:lvl2pPr>
      <a:lvl3pPr marL="519673" indent="-103935" algn="l" defTabSz="415739" rtl="0" eaLnBrk="1" latinLnBrk="0" hangingPunct="1">
        <a:lnSpc>
          <a:spcPct val="90000"/>
        </a:lnSpc>
        <a:spcBef>
          <a:spcPts val="228"/>
        </a:spcBef>
        <a:buFont typeface="Arial"/>
        <a:buChar char="•"/>
        <a:defRPr sz="900" kern="1200">
          <a:solidFill>
            <a:schemeClr val="tx1"/>
          </a:solidFill>
          <a:latin typeface="+mn-lt"/>
          <a:ea typeface="+mn-ea"/>
          <a:cs typeface="+mn-cs"/>
        </a:defRPr>
      </a:lvl3pPr>
      <a:lvl4pPr marL="727543"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4pPr>
      <a:lvl5pPr marL="935413"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5pPr>
      <a:lvl6pPr marL="1143282"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6pPr>
      <a:lvl7pPr marL="1351152"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7pPr>
      <a:lvl8pPr marL="1559021"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8pPr>
      <a:lvl9pPr marL="1766891"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9pPr>
    </p:bodyStyle>
    <p:otherStyle>
      <a:defPPr>
        <a:defRPr lang="en-US"/>
      </a:defPPr>
      <a:lvl1pPr marL="0" algn="l" defTabSz="415739" rtl="0" eaLnBrk="1" latinLnBrk="0" hangingPunct="1">
        <a:defRPr sz="800" kern="1200">
          <a:solidFill>
            <a:schemeClr val="tx1"/>
          </a:solidFill>
          <a:latin typeface="+mn-lt"/>
          <a:ea typeface="+mn-ea"/>
          <a:cs typeface="+mn-cs"/>
        </a:defRPr>
      </a:lvl1pPr>
      <a:lvl2pPr marL="207869" algn="l" defTabSz="415739" rtl="0" eaLnBrk="1" latinLnBrk="0" hangingPunct="1">
        <a:defRPr sz="800" kern="1200">
          <a:solidFill>
            <a:schemeClr val="tx1"/>
          </a:solidFill>
          <a:latin typeface="+mn-lt"/>
          <a:ea typeface="+mn-ea"/>
          <a:cs typeface="+mn-cs"/>
        </a:defRPr>
      </a:lvl2pPr>
      <a:lvl3pPr marL="415739" algn="l" defTabSz="415739" rtl="0" eaLnBrk="1" latinLnBrk="0" hangingPunct="1">
        <a:defRPr sz="800" kern="1200">
          <a:solidFill>
            <a:schemeClr val="tx1"/>
          </a:solidFill>
          <a:latin typeface="+mn-lt"/>
          <a:ea typeface="+mn-ea"/>
          <a:cs typeface="+mn-cs"/>
        </a:defRPr>
      </a:lvl3pPr>
      <a:lvl4pPr marL="623609" algn="l" defTabSz="415739" rtl="0" eaLnBrk="1" latinLnBrk="0" hangingPunct="1">
        <a:defRPr sz="800" kern="1200">
          <a:solidFill>
            <a:schemeClr val="tx1"/>
          </a:solidFill>
          <a:latin typeface="+mn-lt"/>
          <a:ea typeface="+mn-ea"/>
          <a:cs typeface="+mn-cs"/>
        </a:defRPr>
      </a:lvl4pPr>
      <a:lvl5pPr marL="831478" algn="l" defTabSz="415739" rtl="0" eaLnBrk="1" latinLnBrk="0" hangingPunct="1">
        <a:defRPr sz="800" kern="1200">
          <a:solidFill>
            <a:schemeClr val="tx1"/>
          </a:solidFill>
          <a:latin typeface="+mn-lt"/>
          <a:ea typeface="+mn-ea"/>
          <a:cs typeface="+mn-cs"/>
        </a:defRPr>
      </a:lvl5pPr>
      <a:lvl6pPr marL="1039347" algn="l" defTabSz="415739" rtl="0" eaLnBrk="1" latinLnBrk="0" hangingPunct="1">
        <a:defRPr sz="800" kern="1200">
          <a:solidFill>
            <a:schemeClr val="tx1"/>
          </a:solidFill>
          <a:latin typeface="+mn-lt"/>
          <a:ea typeface="+mn-ea"/>
          <a:cs typeface="+mn-cs"/>
        </a:defRPr>
      </a:lvl6pPr>
      <a:lvl7pPr marL="1247216" algn="l" defTabSz="415739" rtl="0" eaLnBrk="1" latinLnBrk="0" hangingPunct="1">
        <a:defRPr sz="800" kern="1200">
          <a:solidFill>
            <a:schemeClr val="tx1"/>
          </a:solidFill>
          <a:latin typeface="+mn-lt"/>
          <a:ea typeface="+mn-ea"/>
          <a:cs typeface="+mn-cs"/>
        </a:defRPr>
      </a:lvl7pPr>
      <a:lvl8pPr marL="1455086" algn="l" defTabSz="415739" rtl="0" eaLnBrk="1" latinLnBrk="0" hangingPunct="1">
        <a:defRPr sz="800" kern="1200">
          <a:solidFill>
            <a:schemeClr val="tx1"/>
          </a:solidFill>
          <a:latin typeface="+mn-lt"/>
          <a:ea typeface="+mn-ea"/>
          <a:cs typeface="+mn-cs"/>
        </a:defRPr>
      </a:lvl8pPr>
      <a:lvl9pPr marL="1662956" algn="l" defTabSz="415739" rtl="0" eaLnBrk="1" latinLnBrk="0" hangingPunct="1">
        <a:defRPr sz="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7215101"/>
      </p:ext>
    </p:extLst>
  </p:cSld>
  <p:clrMap bg1="lt1" tx1="dk1" bg2="lt2" tx2="dk2" accent1="accent1" accent2="accent2" accent3="accent3" accent4="accent4" accent5="accent5" accent6="accent6" hlink="hlink" folHlink="folHlink"/>
  <p:sldLayoutIdLst>
    <p:sldLayoutId id="2147483681" r:id="rId1"/>
    <p:sldLayoutId id="2147483742" r:id="rId2"/>
    <p:sldLayoutId id="2147483682" r:id="rId3"/>
    <p:sldLayoutId id="2147483683" r:id="rId4"/>
    <p:sldLayoutId id="2147483684" r:id="rId5"/>
    <p:sldLayoutId id="2147483695" r:id="rId6"/>
    <p:sldLayoutId id="2147483685" r:id="rId7"/>
    <p:sldLayoutId id="2147483686" r:id="rId8"/>
    <p:sldLayoutId id="2147483687" r:id="rId9"/>
    <p:sldLayoutId id="2147483688" r:id="rId10"/>
    <p:sldLayoutId id="2147483689" r:id="rId11"/>
    <p:sldLayoutId id="2147483690" r:id="rId12"/>
    <p:sldLayoutId id="2147483691" r:id="rId13"/>
    <p:sldLayoutId id="2147483699" r:id="rId14"/>
    <p:sldLayoutId id="2147483700" r:id="rId15"/>
    <p:sldLayoutId id="2147483701" r:id="rId16"/>
    <p:sldLayoutId id="2147483692" r:id="rId17"/>
    <p:sldLayoutId id="2147483752" r:id="rId18"/>
    <p:sldLayoutId id="2147483753" r:id="rId19"/>
    <p:sldLayoutId id="2147483754" r:id="rId20"/>
    <p:sldLayoutId id="2147483755" r:id="rId21"/>
    <p:sldLayoutId id="2147483756" r:id="rId22"/>
    <p:sldLayoutId id="2147483693" r:id="rId23"/>
  </p:sldLayoutIdLst>
  <p:txStyles>
    <p:titleStyle>
      <a:lvl1pPr algn="l" defTabSz="415739" rtl="0" eaLnBrk="1" latinLnBrk="0" hangingPunct="1">
        <a:lnSpc>
          <a:spcPct val="90000"/>
        </a:lnSpc>
        <a:spcBef>
          <a:spcPct val="0"/>
        </a:spcBef>
        <a:buNone/>
        <a:defRPr sz="2000" kern="1200">
          <a:solidFill>
            <a:schemeClr val="tx1"/>
          </a:solidFill>
          <a:latin typeface="+mj-lt"/>
          <a:ea typeface="+mj-ea"/>
          <a:cs typeface="+mj-cs"/>
        </a:defRPr>
      </a:lvl1pPr>
    </p:titleStyle>
    <p:bodyStyle>
      <a:lvl1pPr marL="103935" indent="-103935" algn="l" defTabSz="415739" rtl="0" eaLnBrk="1" latinLnBrk="0" hangingPunct="1">
        <a:lnSpc>
          <a:spcPct val="90000"/>
        </a:lnSpc>
        <a:spcBef>
          <a:spcPts val="454"/>
        </a:spcBef>
        <a:buFont typeface="Arial"/>
        <a:buChar char="•"/>
        <a:defRPr sz="1200" kern="1200">
          <a:solidFill>
            <a:schemeClr val="tx1"/>
          </a:solidFill>
          <a:latin typeface="+mn-lt"/>
          <a:ea typeface="+mn-ea"/>
          <a:cs typeface="+mn-cs"/>
        </a:defRPr>
      </a:lvl1pPr>
      <a:lvl2pPr marL="311804" indent="-103935" algn="l" defTabSz="415739" rtl="0" eaLnBrk="1" latinLnBrk="0" hangingPunct="1">
        <a:lnSpc>
          <a:spcPct val="90000"/>
        </a:lnSpc>
        <a:spcBef>
          <a:spcPts val="228"/>
        </a:spcBef>
        <a:buFont typeface="Arial"/>
        <a:buChar char="•"/>
        <a:defRPr sz="1100" kern="1200">
          <a:solidFill>
            <a:schemeClr val="tx1"/>
          </a:solidFill>
          <a:latin typeface="+mn-lt"/>
          <a:ea typeface="+mn-ea"/>
          <a:cs typeface="+mn-cs"/>
        </a:defRPr>
      </a:lvl2pPr>
      <a:lvl3pPr marL="519673" indent="-103935" algn="l" defTabSz="415739" rtl="0" eaLnBrk="1" latinLnBrk="0" hangingPunct="1">
        <a:lnSpc>
          <a:spcPct val="90000"/>
        </a:lnSpc>
        <a:spcBef>
          <a:spcPts val="228"/>
        </a:spcBef>
        <a:buFont typeface="Arial"/>
        <a:buChar char="•"/>
        <a:defRPr sz="900" kern="1200">
          <a:solidFill>
            <a:schemeClr val="tx1"/>
          </a:solidFill>
          <a:latin typeface="+mn-lt"/>
          <a:ea typeface="+mn-ea"/>
          <a:cs typeface="+mn-cs"/>
        </a:defRPr>
      </a:lvl3pPr>
      <a:lvl4pPr marL="727543"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4pPr>
      <a:lvl5pPr marL="935413"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5pPr>
      <a:lvl6pPr marL="1143282"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6pPr>
      <a:lvl7pPr marL="1351152"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7pPr>
      <a:lvl8pPr marL="1559021"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8pPr>
      <a:lvl9pPr marL="1766891"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9pPr>
    </p:bodyStyle>
    <p:otherStyle>
      <a:defPPr>
        <a:defRPr lang="en-US"/>
      </a:defPPr>
      <a:lvl1pPr marL="0" algn="l" defTabSz="415739" rtl="0" eaLnBrk="1" latinLnBrk="0" hangingPunct="1">
        <a:defRPr sz="800" kern="1200">
          <a:solidFill>
            <a:schemeClr val="tx1"/>
          </a:solidFill>
          <a:latin typeface="+mn-lt"/>
          <a:ea typeface="+mn-ea"/>
          <a:cs typeface="+mn-cs"/>
        </a:defRPr>
      </a:lvl1pPr>
      <a:lvl2pPr marL="207869" algn="l" defTabSz="415739" rtl="0" eaLnBrk="1" latinLnBrk="0" hangingPunct="1">
        <a:defRPr sz="800" kern="1200">
          <a:solidFill>
            <a:schemeClr val="tx1"/>
          </a:solidFill>
          <a:latin typeface="+mn-lt"/>
          <a:ea typeface="+mn-ea"/>
          <a:cs typeface="+mn-cs"/>
        </a:defRPr>
      </a:lvl2pPr>
      <a:lvl3pPr marL="415739" algn="l" defTabSz="415739" rtl="0" eaLnBrk="1" latinLnBrk="0" hangingPunct="1">
        <a:defRPr sz="800" kern="1200">
          <a:solidFill>
            <a:schemeClr val="tx1"/>
          </a:solidFill>
          <a:latin typeface="+mn-lt"/>
          <a:ea typeface="+mn-ea"/>
          <a:cs typeface="+mn-cs"/>
        </a:defRPr>
      </a:lvl3pPr>
      <a:lvl4pPr marL="623609" algn="l" defTabSz="415739" rtl="0" eaLnBrk="1" latinLnBrk="0" hangingPunct="1">
        <a:defRPr sz="800" kern="1200">
          <a:solidFill>
            <a:schemeClr val="tx1"/>
          </a:solidFill>
          <a:latin typeface="+mn-lt"/>
          <a:ea typeface="+mn-ea"/>
          <a:cs typeface="+mn-cs"/>
        </a:defRPr>
      </a:lvl4pPr>
      <a:lvl5pPr marL="831478" algn="l" defTabSz="415739" rtl="0" eaLnBrk="1" latinLnBrk="0" hangingPunct="1">
        <a:defRPr sz="800" kern="1200">
          <a:solidFill>
            <a:schemeClr val="tx1"/>
          </a:solidFill>
          <a:latin typeface="+mn-lt"/>
          <a:ea typeface="+mn-ea"/>
          <a:cs typeface="+mn-cs"/>
        </a:defRPr>
      </a:lvl5pPr>
      <a:lvl6pPr marL="1039347" algn="l" defTabSz="415739" rtl="0" eaLnBrk="1" latinLnBrk="0" hangingPunct="1">
        <a:defRPr sz="800" kern="1200">
          <a:solidFill>
            <a:schemeClr val="tx1"/>
          </a:solidFill>
          <a:latin typeface="+mn-lt"/>
          <a:ea typeface="+mn-ea"/>
          <a:cs typeface="+mn-cs"/>
        </a:defRPr>
      </a:lvl6pPr>
      <a:lvl7pPr marL="1247216" algn="l" defTabSz="415739" rtl="0" eaLnBrk="1" latinLnBrk="0" hangingPunct="1">
        <a:defRPr sz="800" kern="1200">
          <a:solidFill>
            <a:schemeClr val="tx1"/>
          </a:solidFill>
          <a:latin typeface="+mn-lt"/>
          <a:ea typeface="+mn-ea"/>
          <a:cs typeface="+mn-cs"/>
        </a:defRPr>
      </a:lvl7pPr>
      <a:lvl8pPr marL="1455086" algn="l" defTabSz="415739" rtl="0" eaLnBrk="1" latinLnBrk="0" hangingPunct="1">
        <a:defRPr sz="800" kern="1200">
          <a:solidFill>
            <a:schemeClr val="tx1"/>
          </a:solidFill>
          <a:latin typeface="+mn-lt"/>
          <a:ea typeface="+mn-ea"/>
          <a:cs typeface="+mn-cs"/>
        </a:defRPr>
      </a:lvl8pPr>
      <a:lvl9pPr marL="1662956" algn="l" defTabSz="415739" rtl="0" eaLnBrk="1" latinLnBrk="0" hangingPunct="1">
        <a:defRPr sz="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9046997"/>
      </p:ext>
    </p:extLst>
  </p:cSld>
  <p:clrMap bg1="lt1" tx1="dk1" bg2="lt2" tx2="dk2" accent1="accent1" accent2="accent2" accent3="accent3" accent4="accent4" accent5="accent5" accent6="accent6" hlink="hlink" folHlink="folHlink"/>
  <p:sldLayoutIdLst>
    <p:sldLayoutId id="2147483703" r:id="rId1"/>
    <p:sldLayoutId id="2147483743" r:id="rId2"/>
    <p:sldLayoutId id="2147483704" r:id="rId3"/>
    <p:sldLayoutId id="2147483705" r:id="rId4"/>
    <p:sldLayoutId id="2147483706" r:id="rId5"/>
    <p:sldLayoutId id="2147483707" r:id="rId6"/>
    <p:sldLayoutId id="2147483708" r:id="rId7"/>
    <p:sldLayoutId id="2147483709" r:id="rId8"/>
    <p:sldLayoutId id="2147483710" r:id="rId9"/>
    <p:sldLayoutId id="2147483711" r:id="rId10"/>
    <p:sldLayoutId id="2147483712" r:id="rId11"/>
    <p:sldLayoutId id="2147483713" r:id="rId12"/>
    <p:sldLayoutId id="2147483714" r:id="rId13"/>
    <p:sldLayoutId id="2147483715" r:id="rId14"/>
    <p:sldLayoutId id="2147483716" r:id="rId15"/>
    <p:sldLayoutId id="2147483717" r:id="rId16"/>
    <p:sldLayoutId id="2147483757" r:id="rId17"/>
    <p:sldLayoutId id="2147483758" r:id="rId18"/>
    <p:sldLayoutId id="2147483759" r:id="rId19"/>
    <p:sldLayoutId id="2147483760" r:id="rId20"/>
    <p:sldLayoutId id="2147483761" r:id="rId21"/>
    <p:sldLayoutId id="2147483718" r:id="rId22"/>
    <p:sldLayoutId id="2147483719" r:id="rId23"/>
  </p:sldLayoutIdLst>
  <p:txStyles>
    <p:titleStyle>
      <a:lvl1pPr algn="l" defTabSz="415739" rtl="0" eaLnBrk="1" latinLnBrk="0" hangingPunct="1">
        <a:lnSpc>
          <a:spcPct val="90000"/>
        </a:lnSpc>
        <a:spcBef>
          <a:spcPct val="0"/>
        </a:spcBef>
        <a:buNone/>
        <a:defRPr sz="2000" kern="1200">
          <a:solidFill>
            <a:schemeClr val="tx1"/>
          </a:solidFill>
          <a:latin typeface="+mj-lt"/>
          <a:ea typeface="+mj-ea"/>
          <a:cs typeface="+mj-cs"/>
        </a:defRPr>
      </a:lvl1pPr>
    </p:titleStyle>
    <p:bodyStyle>
      <a:lvl1pPr marL="103935" indent="-103935" algn="l" defTabSz="415739" rtl="0" eaLnBrk="1" latinLnBrk="0" hangingPunct="1">
        <a:lnSpc>
          <a:spcPct val="90000"/>
        </a:lnSpc>
        <a:spcBef>
          <a:spcPts val="454"/>
        </a:spcBef>
        <a:buFont typeface="Arial"/>
        <a:buChar char="•"/>
        <a:defRPr sz="1200" kern="1200">
          <a:solidFill>
            <a:schemeClr val="tx1"/>
          </a:solidFill>
          <a:latin typeface="+mn-lt"/>
          <a:ea typeface="+mn-ea"/>
          <a:cs typeface="+mn-cs"/>
        </a:defRPr>
      </a:lvl1pPr>
      <a:lvl2pPr marL="311804" indent="-103935" algn="l" defTabSz="415739" rtl="0" eaLnBrk="1" latinLnBrk="0" hangingPunct="1">
        <a:lnSpc>
          <a:spcPct val="90000"/>
        </a:lnSpc>
        <a:spcBef>
          <a:spcPts val="228"/>
        </a:spcBef>
        <a:buFont typeface="Arial"/>
        <a:buChar char="•"/>
        <a:defRPr sz="1100" kern="1200">
          <a:solidFill>
            <a:schemeClr val="tx1"/>
          </a:solidFill>
          <a:latin typeface="+mn-lt"/>
          <a:ea typeface="+mn-ea"/>
          <a:cs typeface="+mn-cs"/>
        </a:defRPr>
      </a:lvl2pPr>
      <a:lvl3pPr marL="519673" indent="-103935" algn="l" defTabSz="415739" rtl="0" eaLnBrk="1" latinLnBrk="0" hangingPunct="1">
        <a:lnSpc>
          <a:spcPct val="90000"/>
        </a:lnSpc>
        <a:spcBef>
          <a:spcPts val="228"/>
        </a:spcBef>
        <a:buFont typeface="Arial"/>
        <a:buChar char="•"/>
        <a:defRPr sz="900" kern="1200">
          <a:solidFill>
            <a:schemeClr val="tx1"/>
          </a:solidFill>
          <a:latin typeface="+mn-lt"/>
          <a:ea typeface="+mn-ea"/>
          <a:cs typeface="+mn-cs"/>
        </a:defRPr>
      </a:lvl3pPr>
      <a:lvl4pPr marL="727543"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4pPr>
      <a:lvl5pPr marL="935413"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5pPr>
      <a:lvl6pPr marL="1143282"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6pPr>
      <a:lvl7pPr marL="1351152"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7pPr>
      <a:lvl8pPr marL="1559021"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8pPr>
      <a:lvl9pPr marL="1766891"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9pPr>
    </p:bodyStyle>
    <p:otherStyle>
      <a:defPPr>
        <a:defRPr lang="en-US"/>
      </a:defPPr>
      <a:lvl1pPr marL="0" algn="l" defTabSz="415739" rtl="0" eaLnBrk="1" latinLnBrk="0" hangingPunct="1">
        <a:defRPr sz="800" kern="1200">
          <a:solidFill>
            <a:schemeClr val="tx1"/>
          </a:solidFill>
          <a:latin typeface="+mn-lt"/>
          <a:ea typeface="+mn-ea"/>
          <a:cs typeface="+mn-cs"/>
        </a:defRPr>
      </a:lvl1pPr>
      <a:lvl2pPr marL="207869" algn="l" defTabSz="415739" rtl="0" eaLnBrk="1" latinLnBrk="0" hangingPunct="1">
        <a:defRPr sz="800" kern="1200">
          <a:solidFill>
            <a:schemeClr val="tx1"/>
          </a:solidFill>
          <a:latin typeface="+mn-lt"/>
          <a:ea typeface="+mn-ea"/>
          <a:cs typeface="+mn-cs"/>
        </a:defRPr>
      </a:lvl2pPr>
      <a:lvl3pPr marL="415739" algn="l" defTabSz="415739" rtl="0" eaLnBrk="1" latinLnBrk="0" hangingPunct="1">
        <a:defRPr sz="800" kern="1200">
          <a:solidFill>
            <a:schemeClr val="tx1"/>
          </a:solidFill>
          <a:latin typeface="+mn-lt"/>
          <a:ea typeface="+mn-ea"/>
          <a:cs typeface="+mn-cs"/>
        </a:defRPr>
      </a:lvl3pPr>
      <a:lvl4pPr marL="623609" algn="l" defTabSz="415739" rtl="0" eaLnBrk="1" latinLnBrk="0" hangingPunct="1">
        <a:defRPr sz="800" kern="1200">
          <a:solidFill>
            <a:schemeClr val="tx1"/>
          </a:solidFill>
          <a:latin typeface="+mn-lt"/>
          <a:ea typeface="+mn-ea"/>
          <a:cs typeface="+mn-cs"/>
        </a:defRPr>
      </a:lvl4pPr>
      <a:lvl5pPr marL="831478" algn="l" defTabSz="415739" rtl="0" eaLnBrk="1" latinLnBrk="0" hangingPunct="1">
        <a:defRPr sz="800" kern="1200">
          <a:solidFill>
            <a:schemeClr val="tx1"/>
          </a:solidFill>
          <a:latin typeface="+mn-lt"/>
          <a:ea typeface="+mn-ea"/>
          <a:cs typeface="+mn-cs"/>
        </a:defRPr>
      </a:lvl5pPr>
      <a:lvl6pPr marL="1039347" algn="l" defTabSz="415739" rtl="0" eaLnBrk="1" latinLnBrk="0" hangingPunct="1">
        <a:defRPr sz="800" kern="1200">
          <a:solidFill>
            <a:schemeClr val="tx1"/>
          </a:solidFill>
          <a:latin typeface="+mn-lt"/>
          <a:ea typeface="+mn-ea"/>
          <a:cs typeface="+mn-cs"/>
        </a:defRPr>
      </a:lvl6pPr>
      <a:lvl7pPr marL="1247216" algn="l" defTabSz="415739" rtl="0" eaLnBrk="1" latinLnBrk="0" hangingPunct="1">
        <a:defRPr sz="800" kern="1200">
          <a:solidFill>
            <a:schemeClr val="tx1"/>
          </a:solidFill>
          <a:latin typeface="+mn-lt"/>
          <a:ea typeface="+mn-ea"/>
          <a:cs typeface="+mn-cs"/>
        </a:defRPr>
      </a:lvl7pPr>
      <a:lvl8pPr marL="1455086" algn="l" defTabSz="415739" rtl="0" eaLnBrk="1" latinLnBrk="0" hangingPunct="1">
        <a:defRPr sz="800" kern="1200">
          <a:solidFill>
            <a:schemeClr val="tx1"/>
          </a:solidFill>
          <a:latin typeface="+mn-lt"/>
          <a:ea typeface="+mn-ea"/>
          <a:cs typeface="+mn-cs"/>
        </a:defRPr>
      </a:lvl8pPr>
      <a:lvl9pPr marL="1662956" algn="l" defTabSz="415739" rtl="0" eaLnBrk="1" latinLnBrk="0" hangingPunct="1">
        <a:defRPr sz="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72789045"/>
      </p:ext>
    </p:extLst>
  </p:cSld>
  <p:clrMap bg1="lt1" tx1="dk1" bg2="lt2" tx2="dk2" accent1="accent1" accent2="accent2" accent3="accent3" accent4="accent4" accent5="accent5" accent6="accent6" hlink="hlink" folHlink="folHlink"/>
  <p:sldLayoutIdLst>
    <p:sldLayoutId id="2147483734" r:id="rId1"/>
    <p:sldLayoutId id="2147483744" r:id="rId2"/>
    <p:sldLayoutId id="2147483732" r:id="rId3"/>
    <p:sldLayoutId id="2147483733" r:id="rId4"/>
    <p:sldLayoutId id="2147483735" r:id="rId5"/>
    <p:sldLayoutId id="2147483745" r:id="rId6"/>
    <p:sldLayoutId id="2147483736" r:id="rId7"/>
    <p:sldLayoutId id="2147483737" r:id="rId8"/>
    <p:sldLayoutId id="2147483738" r:id="rId9"/>
    <p:sldLayoutId id="2147483746" r:id="rId10"/>
    <p:sldLayoutId id="2147483739" r:id="rId11"/>
    <p:sldLayoutId id="2147483740" r:id="rId12"/>
  </p:sldLayoutIdLst>
  <p:txStyles>
    <p:titleStyle>
      <a:lvl1pPr algn="ctr" defTabSz="415698" rtl="0" eaLnBrk="1" latinLnBrk="0" hangingPunct="1">
        <a:spcBef>
          <a:spcPct val="0"/>
        </a:spcBef>
        <a:buNone/>
        <a:defRPr sz="2000" kern="1200">
          <a:solidFill>
            <a:schemeClr val="tx1"/>
          </a:solidFill>
          <a:latin typeface="+mj-lt"/>
          <a:ea typeface="+mj-ea"/>
          <a:cs typeface="+mj-cs"/>
        </a:defRPr>
      </a:lvl1pPr>
    </p:titleStyle>
    <p:bodyStyle>
      <a:lvl1pPr marL="155887" indent="-155887" algn="l" defTabSz="415698" rtl="0" eaLnBrk="1" latinLnBrk="0" hangingPunct="1">
        <a:spcBef>
          <a:spcPct val="20000"/>
        </a:spcBef>
        <a:buFont typeface="Arial" pitchFamily="34" charset="0"/>
        <a:buChar char="•"/>
        <a:defRPr sz="1400" kern="1200">
          <a:solidFill>
            <a:schemeClr val="tx1"/>
          </a:solidFill>
          <a:latin typeface="+mn-lt"/>
          <a:ea typeface="+mn-ea"/>
          <a:cs typeface="+mn-cs"/>
        </a:defRPr>
      </a:lvl1pPr>
      <a:lvl2pPr marL="337754" indent="-129905" algn="l" defTabSz="415698" rtl="0" eaLnBrk="1" latinLnBrk="0" hangingPunct="1">
        <a:spcBef>
          <a:spcPct val="20000"/>
        </a:spcBef>
        <a:buFont typeface="Arial" pitchFamily="34" charset="0"/>
        <a:buChar char="–"/>
        <a:defRPr sz="1200" kern="1200">
          <a:solidFill>
            <a:schemeClr val="tx1"/>
          </a:solidFill>
          <a:latin typeface="+mn-lt"/>
          <a:ea typeface="+mn-ea"/>
          <a:cs typeface="+mn-cs"/>
        </a:defRPr>
      </a:lvl2pPr>
      <a:lvl3pPr marL="519622" indent="-103924" algn="l" defTabSz="415698" rtl="0" eaLnBrk="1" latinLnBrk="0" hangingPunct="1">
        <a:spcBef>
          <a:spcPct val="20000"/>
        </a:spcBef>
        <a:buFont typeface="Arial" pitchFamily="34" charset="0"/>
        <a:buChar char="•"/>
        <a:defRPr sz="1100" kern="1200">
          <a:solidFill>
            <a:schemeClr val="tx1"/>
          </a:solidFill>
          <a:latin typeface="+mn-lt"/>
          <a:ea typeface="+mn-ea"/>
          <a:cs typeface="+mn-cs"/>
        </a:defRPr>
      </a:lvl3pPr>
      <a:lvl4pPr marL="727470" indent="-103924" algn="l" defTabSz="415698" rtl="0" eaLnBrk="1" latinLnBrk="0" hangingPunct="1">
        <a:spcBef>
          <a:spcPct val="20000"/>
        </a:spcBef>
        <a:buFont typeface="Arial" pitchFamily="34" charset="0"/>
        <a:buChar char="–"/>
        <a:defRPr sz="900" kern="1200">
          <a:solidFill>
            <a:schemeClr val="tx1"/>
          </a:solidFill>
          <a:latin typeface="+mn-lt"/>
          <a:ea typeface="+mn-ea"/>
          <a:cs typeface="+mn-cs"/>
        </a:defRPr>
      </a:lvl4pPr>
      <a:lvl5pPr marL="935319" indent="-103924" algn="l" defTabSz="415698" rtl="0" eaLnBrk="1" latinLnBrk="0" hangingPunct="1">
        <a:spcBef>
          <a:spcPct val="20000"/>
        </a:spcBef>
        <a:buFont typeface="Arial" pitchFamily="34" charset="0"/>
        <a:buChar char="»"/>
        <a:defRPr sz="900" kern="1200">
          <a:solidFill>
            <a:schemeClr val="tx1"/>
          </a:solidFill>
          <a:latin typeface="+mn-lt"/>
          <a:ea typeface="+mn-ea"/>
          <a:cs typeface="+mn-cs"/>
        </a:defRPr>
      </a:lvl5pPr>
      <a:lvl6pPr marL="1143168" indent="-103924" algn="l" defTabSz="415698" rtl="0" eaLnBrk="1" latinLnBrk="0" hangingPunct="1">
        <a:spcBef>
          <a:spcPct val="20000"/>
        </a:spcBef>
        <a:buFont typeface="Arial" pitchFamily="34" charset="0"/>
        <a:buChar char="•"/>
        <a:defRPr sz="900" kern="1200">
          <a:solidFill>
            <a:schemeClr val="tx1"/>
          </a:solidFill>
          <a:latin typeface="+mn-lt"/>
          <a:ea typeface="+mn-ea"/>
          <a:cs typeface="+mn-cs"/>
        </a:defRPr>
      </a:lvl6pPr>
      <a:lvl7pPr marL="1351016" indent="-103924" algn="l" defTabSz="415698" rtl="0" eaLnBrk="1" latinLnBrk="0" hangingPunct="1">
        <a:spcBef>
          <a:spcPct val="20000"/>
        </a:spcBef>
        <a:buFont typeface="Arial" pitchFamily="34" charset="0"/>
        <a:buChar char="•"/>
        <a:defRPr sz="900" kern="1200">
          <a:solidFill>
            <a:schemeClr val="tx1"/>
          </a:solidFill>
          <a:latin typeface="+mn-lt"/>
          <a:ea typeface="+mn-ea"/>
          <a:cs typeface="+mn-cs"/>
        </a:defRPr>
      </a:lvl7pPr>
      <a:lvl8pPr marL="1558865" indent="-103924" algn="l" defTabSz="415698" rtl="0" eaLnBrk="1" latinLnBrk="0" hangingPunct="1">
        <a:spcBef>
          <a:spcPct val="20000"/>
        </a:spcBef>
        <a:buFont typeface="Arial" pitchFamily="34" charset="0"/>
        <a:buChar char="•"/>
        <a:defRPr sz="900" kern="1200">
          <a:solidFill>
            <a:schemeClr val="tx1"/>
          </a:solidFill>
          <a:latin typeface="+mn-lt"/>
          <a:ea typeface="+mn-ea"/>
          <a:cs typeface="+mn-cs"/>
        </a:defRPr>
      </a:lvl8pPr>
      <a:lvl9pPr marL="1766714" indent="-103924" algn="l" defTabSz="415698" rtl="0" eaLnBrk="1" latinLnBrk="0" hangingPunct="1">
        <a:spcBef>
          <a:spcPct val="20000"/>
        </a:spcBef>
        <a:buFont typeface="Arial" pitchFamily="34" charset="0"/>
        <a:buChar char="•"/>
        <a:defRPr sz="900" kern="1200">
          <a:solidFill>
            <a:schemeClr val="tx1"/>
          </a:solidFill>
          <a:latin typeface="+mn-lt"/>
          <a:ea typeface="+mn-ea"/>
          <a:cs typeface="+mn-cs"/>
        </a:defRPr>
      </a:lvl9pPr>
    </p:bodyStyle>
    <p:otherStyle>
      <a:defPPr>
        <a:defRPr lang="en-US"/>
      </a:defPPr>
      <a:lvl1pPr marL="0" algn="l" defTabSz="415698" rtl="0" eaLnBrk="1" latinLnBrk="0" hangingPunct="1">
        <a:defRPr sz="800" kern="1200">
          <a:solidFill>
            <a:schemeClr val="tx1"/>
          </a:solidFill>
          <a:latin typeface="+mn-lt"/>
          <a:ea typeface="+mn-ea"/>
          <a:cs typeface="+mn-cs"/>
        </a:defRPr>
      </a:lvl1pPr>
      <a:lvl2pPr marL="207849" algn="l" defTabSz="415698" rtl="0" eaLnBrk="1" latinLnBrk="0" hangingPunct="1">
        <a:defRPr sz="800" kern="1200">
          <a:solidFill>
            <a:schemeClr val="tx1"/>
          </a:solidFill>
          <a:latin typeface="+mn-lt"/>
          <a:ea typeface="+mn-ea"/>
          <a:cs typeface="+mn-cs"/>
        </a:defRPr>
      </a:lvl2pPr>
      <a:lvl3pPr marL="415698" algn="l" defTabSz="415698" rtl="0" eaLnBrk="1" latinLnBrk="0" hangingPunct="1">
        <a:defRPr sz="800" kern="1200">
          <a:solidFill>
            <a:schemeClr val="tx1"/>
          </a:solidFill>
          <a:latin typeface="+mn-lt"/>
          <a:ea typeface="+mn-ea"/>
          <a:cs typeface="+mn-cs"/>
        </a:defRPr>
      </a:lvl3pPr>
      <a:lvl4pPr marL="623546" algn="l" defTabSz="415698" rtl="0" eaLnBrk="1" latinLnBrk="0" hangingPunct="1">
        <a:defRPr sz="800" kern="1200">
          <a:solidFill>
            <a:schemeClr val="tx1"/>
          </a:solidFill>
          <a:latin typeface="+mn-lt"/>
          <a:ea typeface="+mn-ea"/>
          <a:cs typeface="+mn-cs"/>
        </a:defRPr>
      </a:lvl4pPr>
      <a:lvl5pPr marL="831395" algn="l" defTabSz="415698" rtl="0" eaLnBrk="1" latinLnBrk="0" hangingPunct="1">
        <a:defRPr sz="800" kern="1200">
          <a:solidFill>
            <a:schemeClr val="tx1"/>
          </a:solidFill>
          <a:latin typeface="+mn-lt"/>
          <a:ea typeface="+mn-ea"/>
          <a:cs typeface="+mn-cs"/>
        </a:defRPr>
      </a:lvl5pPr>
      <a:lvl6pPr marL="1039244" algn="l" defTabSz="415698" rtl="0" eaLnBrk="1" latinLnBrk="0" hangingPunct="1">
        <a:defRPr sz="800" kern="1200">
          <a:solidFill>
            <a:schemeClr val="tx1"/>
          </a:solidFill>
          <a:latin typeface="+mn-lt"/>
          <a:ea typeface="+mn-ea"/>
          <a:cs typeface="+mn-cs"/>
        </a:defRPr>
      </a:lvl6pPr>
      <a:lvl7pPr marL="1247093" algn="l" defTabSz="415698" rtl="0" eaLnBrk="1" latinLnBrk="0" hangingPunct="1">
        <a:defRPr sz="800" kern="1200">
          <a:solidFill>
            <a:schemeClr val="tx1"/>
          </a:solidFill>
          <a:latin typeface="+mn-lt"/>
          <a:ea typeface="+mn-ea"/>
          <a:cs typeface="+mn-cs"/>
        </a:defRPr>
      </a:lvl7pPr>
      <a:lvl8pPr marL="1454941" algn="l" defTabSz="415698" rtl="0" eaLnBrk="1" latinLnBrk="0" hangingPunct="1">
        <a:defRPr sz="800" kern="1200">
          <a:solidFill>
            <a:schemeClr val="tx1"/>
          </a:solidFill>
          <a:latin typeface="+mn-lt"/>
          <a:ea typeface="+mn-ea"/>
          <a:cs typeface="+mn-cs"/>
        </a:defRPr>
      </a:lvl8pPr>
      <a:lvl9pPr marL="1662790" algn="l" defTabSz="415698" rtl="0" eaLnBrk="1" latinLnBrk="0" hangingPunct="1">
        <a:defRPr sz="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2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8" Type="http://schemas.openxmlformats.org/officeDocument/2006/relationships/image" Target="../media/image37.jp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12.xml"/><Relationship Id="rId1" Type="http://schemas.openxmlformats.org/officeDocument/2006/relationships/slideLayout" Target="../slideLayouts/slideLayout2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 Id="rId9" Type="http://schemas.openxmlformats.org/officeDocument/2006/relationships/image" Target="../media/image38.jpg"/></Relationships>
</file>

<file path=ppt/slides/_rels/slide1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3.xml"/><Relationship Id="rId1" Type="http://schemas.openxmlformats.org/officeDocument/2006/relationships/slideLayout" Target="../slideLayouts/slideLayout22.xml"/><Relationship Id="rId5" Type="http://schemas.openxmlformats.org/officeDocument/2006/relationships/image" Target="../media/image41.png"/><Relationship Id="rId4" Type="http://schemas.openxmlformats.org/officeDocument/2006/relationships/image" Target="../media/image40.png"/></Relationships>
</file>

<file path=ppt/slides/_rels/slide1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4.xml"/><Relationship Id="rId1" Type="http://schemas.openxmlformats.org/officeDocument/2006/relationships/slideLayout" Target="../slideLayouts/slideLayout2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6.xml"/><Relationship Id="rId1" Type="http://schemas.openxmlformats.org/officeDocument/2006/relationships/slideLayout" Target="../slideLayouts/slideLayout2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3.xml"/><Relationship Id="rId1" Type="http://schemas.openxmlformats.org/officeDocument/2006/relationships/slideLayout" Target="../slideLayouts/slideLayout23.xml"/><Relationship Id="rId4" Type="http://schemas.openxmlformats.org/officeDocument/2006/relationships/image" Target="../media/image10.jpg"/></Relationships>
</file>

<file path=ppt/slides/_rels/slide4.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4.xml"/><Relationship Id="rId1" Type="http://schemas.openxmlformats.org/officeDocument/2006/relationships/slideLayout" Target="../slideLayouts/slideLayout23.xml"/><Relationship Id="rId4" Type="http://schemas.openxmlformats.org/officeDocument/2006/relationships/image" Target="../media/image12.jpg"/></Relationships>
</file>

<file path=ppt/slides/_rels/slide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5.xml"/><Relationship Id="rId1" Type="http://schemas.openxmlformats.org/officeDocument/2006/relationships/slideLayout" Target="../slideLayouts/slideLayout23.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23.xml"/><Relationship Id="rId6" Type="http://schemas.openxmlformats.org/officeDocument/2006/relationships/image" Target="../media/image17.png"/><Relationship Id="rId5" Type="http://schemas.openxmlformats.org/officeDocument/2006/relationships/image" Target="../media/image16.jpe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23.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22.xml"/><Relationship Id="rId5" Type="http://schemas.openxmlformats.org/officeDocument/2006/relationships/image" Target="../media/image27.jpg"/><Relationship Id="rId4"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GB" dirty="0"/>
              <a:t>Traction – A Long Read LIMS</a:t>
            </a:r>
          </a:p>
        </p:txBody>
      </p:sp>
      <p:sp>
        <p:nvSpPr>
          <p:cNvPr id="5" name="Text Placeholder 4"/>
          <p:cNvSpPr>
            <a:spLocks noGrp="1"/>
          </p:cNvSpPr>
          <p:nvPr>
            <p:ph type="body" sz="quarter" idx="11"/>
          </p:nvPr>
        </p:nvSpPr>
        <p:spPr>
          <a:xfrm>
            <a:off x="5364556" y="3334178"/>
            <a:ext cx="2978222" cy="913971"/>
          </a:xfrm>
        </p:spPr>
        <p:txBody>
          <a:bodyPr/>
          <a:lstStyle/>
          <a:p>
            <a:r>
              <a:rPr lang="en-GB" sz="2000" dirty="0"/>
              <a:t>Harriet Craven</a:t>
            </a:r>
          </a:p>
          <a:p>
            <a:r>
              <a:rPr lang="en-GB" sz="2000" dirty="0"/>
              <a:t>Steve Inglis</a:t>
            </a:r>
          </a:p>
        </p:txBody>
      </p:sp>
    </p:spTree>
    <p:extLst>
      <p:ext uri="{BB962C8B-B14F-4D97-AF65-F5344CB8AC3E}">
        <p14:creationId xmlns:p14="http://schemas.microsoft.com/office/powerpoint/2010/main" val="10867832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38B89C1-A2C3-B742-8543-52A0A08F10D3}"/>
              </a:ext>
            </a:extLst>
          </p:cNvPr>
          <p:cNvSpPr>
            <a:spLocks noGrp="1"/>
          </p:cNvSpPr>
          <p:nvPr>
            <p:ph type="body" sz="quarter" idx="14"/>
          </p:nvPr>
        </p:nvSpPr>
        <p:spPr/>
        <p:txBody>
          <a:bodyPr/>
          <a:lstStyle/>
          <a:p>
            <a:r>
              <a:rPr lang="en-US" dirty="0"/>
              <a:t>What we learnt to do better</a:t>
            </a:r>
          </a:p>
          <a:p>
            <a:endParaRPr lang="en-US" dirty="0"/>
          </a:p>
        </p:txBody>
      </p:sp>
      <p:pic>
        <p:nvPicPr>
          <p:cNvPr id="4" name="Picture 3">
            <a:extLst>
              <a:ext uri="{FF2B5EF4-FFF2-40B4-BE49-F238E27FC236}">
                <a16:creationId xmlns:a16="http://schemas.microsoft.com/office/drawing/2014/main" id="{E83CABD3-91F0-0444-AA04-A25392C860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71674" y="1589796"/>
            <a:ext cx="2735649" cy="1591254"/>
          </a:xfrm>
          <a:prstGeom prst="rect">
            <a:avLst/>
          </a:prstGeom>
        </p:spPr>
      </p:pic>
      <p:pic>
        <p:nvPicPr>
          <p:cNvPr id="6" name="Picture 5">
            <a:extLst>
              <a:ext uri="{FF2B5EF4-FFF2-40B4-BE49-F238E27FC236}">
                <a16:creationId xmlns:a16="http://schemas.microsoft.com/office/drawing/2014/main" id="{37EA0A84-0EA8-2840-928E-D12A2F516D5F}"/>
              </a:ext>
            </a:extLst>
          </p:cNvPr>
          <p:cNvPicPr>
            <a:picLocks noChangeAspect="1"/>
          </p:cNvPicPr>
          <p:nvPr/>
        </p:nvPicPr>
        <p:blipFill rotWithShape="1">
          <a:blip r:embed="rId4">
            <a:extLst>
              <a:ext uri="{28A0092B-C50C-407E-A947-70E740481C1C}">
                <a14:useLocalDpi xmlns:a14="http://schemas.microsoft.com/office/drawing/2010/main" val="0"/>
              </a:ext>
            </a:extLst>
          </a:blip>
          <a:srcRect t="23077" b="19231"/>
          <a:stretch/>
        </p:blipFill>
        <p:spPr>
          <a:xfrm>
            <a:off x="5198856" y="1589796"/>
            <a:ext cx="3683000" cy="1143000"/>
          </a:xfrm>
          <a:prstGeom prst="rect">
            <a:avLst/>
          </a:prstGeom>
        </p:spPr>
      </p:pic>
      <p:pic>
        <p:nvPicPr>
          <p:cNvPr id="8" name="Picture 7">
            <a:extLst>
              <a:ext uri="{FF2B5EF4-FFF2-40B4-BE49-F238E27FC236}">
                <a16:creationId xmlns:a16="http://schemas.microsoft.com/office/drawing/2014/main" id="{96A01375-5769-0B44-ADE0-2EF182FB6FB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7488" y="816562"/>
            <a:ext cx="1863182" cy="1962150"/>
          </a:xfrm>
          <a:prstGeom prst="rect">
            <a:avLst/>
          </a:prstGeom>
        </p:spPr>
      </p:pic>
      <p:pic>
        <p:nvPicPr>
          <p:cNvPr id="10" name="Picture 9">
            <a:extLst>
              <a:ext uri="{FF2B5EF4-FFF2-40B4-BE49-F238E27FC236}">
                <a16:creationId xmlns:a16="http://schemas.microsoft.com/office/drawing/2014/main" id="{1F8BD31D-7D12-EA48-B0DA-FED333CCB47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7488" y="3486150"/>
            <a:ext cx="8458200" cy="1434133"/>
          </a:xfrm>
          <a:prstGeom prst="rect">
            <a:avLst/>
          </a:prstGeom>
        </p:spPr>
      </p:pic>
    </p:spTree>
    <p:extLst>
      <p:ext uri="{BB962C8B-B14F-4D97-AF65-F5344CB8AC3E}">
        <p14:creationId xmlns:p14="http://schemas.microsoft.com/office/powerpoint/2010/main" val="22887146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E7CAD31-F043-3040-912E-CC33B0DCCB84}"/>
              </a:ext>
            </a:extLst>
          </p:cNvPr>
          <p:cNvSpPr>
            <a:spLocks noGrp="1"/>
          </p:cNvSpPr>
          <p:nvPr>
            <p:ph type="body" sz="quarter" idx="14"/>
          </p:nvPr>
        </p:nvSpPr>
        <p:spPr/>
        <p:txBody>
          <a:bodyPr/>
          <a:lstStyle/>
          <a:p>
            <a:r>
              <a:rPr lang="en-US" dirty="0"/>
              <a:t>NOW</a:t>
            </a:r>
          </a:p>
        </p:txBody>
      </p:sp>
    </p:spTree>
    <p:extLst>
      <p:ext uri="{BB962C8B-B14F-4D97-AF65-F5344CB8AC3E}">
        <p14:creationId xmlns:p14="http://schemas.microsoft.com/office/powerpoint/2010/main" val="25352334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38B89C1-A2C3-B742-8543-52A0A08F10D3}"/>
              </a:ext>
            </a:extLst>
          </p:cNvPr>
          <p:cNvSpPr>
            <a:spLocks noGrp="1"/>
          </p:cNvSpPr>
          <p:nvPr>
            <p:ph type="body" sz="quarter" idx="14"/>
          </p:nvPr>
        </p:nvSpPr>
        <p:spPr>
          <a:xfrm>
            <a:off x="2209800" y="285750"/>
            <a:ext cx="4680259" cy="901572"/>
          </a:xfrm>
        </p:spPr>
        <p:txBody>
          <a:bodyPr/>
          <a:lstStyle/>
          <a:p>
            <a:r>
              <a:rPr lang="en-US" dirty="0"/>
              <a:t>Architecture</a:t>
            </a:r>
          </a:p>
          <a:p>
            <a:endParaRPr lang="en-US" dirty="0"/>
          </a:p>
        </p:txBody>
      </p:sp>
      <p:pic>
        <p:nvPicPr>
          <p:cNvPr id="6" name="Picture 5">
            <a:extLst>
              <a:ext uri="{FF2B5EF4-FFF2-40B4-BE49-F238E27FC236}">
                <a16:creationId xmlns:a16="http://schemas.microsoft.com/office/drawing/2014/main" id="{ADB8402F-5B5F-6E49-B77F-509B901514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 y="182470"/>
            <a:ext cx="2622550" cy="1654640"/>
          </a:xfrm>
          <a:prstGeom prst="rect">
            <a:avLst/>
          </a:prstGeom>
        </p:spPr>
      </p:pic>
      <p:pic>
        <p:nvPicPr>
          <p:cNvPr id="8" name="Picture 7">
            <a:extLst>
              <a:ext uri="{FF2B5EF4-FFF2-40B4-BE49-F238E27FC236}">
                <a16:creationId xmlns:a16="http://schemas.microsoft.com/office/drawing/2014/main" id="{E5398B95-B1B8-A848-9048-BCC2B95CB10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13129" y="2076595"/>
            <a:ext cx="2336800" cy="558800"/>
          </a:xfrm>
          <a:prstGeom prst="rect">
            <a:avLst/>
          </a:prstGeom>
        </p:spPr>
      </p:pic>
      <p:pic>
        <p:nvPicPr>
          <p:cNvPr id="10" name="Picture 9">
            <a:extLst>
              <a:ext uri="{FF2B5EF4-FFF2-40B4-BE49-F238E27FC236}">
                <a16:creationId xmlns:a16="http://schemas.microsoft.com/office/drawing/2014/main" id="{DC58E5C4-557A-B84F-896E-DB401CBE84A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76600" y="2700058"/>
            <a:ext cx="3505200" cy="990600"/>
          </a:xfrm>
          <a:prstGeom prst="rect">
            <a:avLst/>
          </a:prstGeom>
        </p:spPr>
      </p:pic>
      <p:pic>
        <p:nvPicPr>
          <p:cNvPr id="12" name="Picture 11">
            <a:extLst>
              <a:ext uri="{FF2B5EF4-FFF2-40B4-BE49-F238E27FC236}">
                <a16:creationId xmlns:a16="http://schemas.microsoft.com/office/drawing/2014/main" id="{AD61BF2D-327E-7347-A82C-6854709F1B5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24529" y="3755321"/>
            <a:ext cx="4495800" cy="520700"/>
          </a:xfrm>
          <a:prstGeom prst="rect">
            <a:avLst/>
          </a:prstGeom>
        </p:spPr>
      </p:pic>
      <p:cxnSp>
        <p:nvCxnSpPr>
          <p:cNvPr id="15" name="Elbow Connector 14">
            <a:extLst>
              <a:ext uri="{FF2B5EF4-FFF2-40B4-BE49-F238E27FC236}">
                <a16:creationId xmlns:a16="http://schemas.microsoft.com/office/drawing/2014/main" id="{D2AA6795-E000-2949-B271-FEFA5508DD58}"/>
              </a:ext>
            </a:extLst>
          </p:cNvPr>
          <p:cNvCxnSpPr>
            <a:cxnSpLocks/>
            <a:stCxn id="6" idx="2"/>
          </p:cNvCxnSpPr>
          <p:nvPr/>
        </p:nvCxnSpPr>
        <p:spPr>
          <a:xfrm rot="16200000" flipH="1">
            <a:off x="1642265" y="1810919"/>
            <a:ext cx="541344" cy="59372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Elbow Connector 18">
            <a:extLst>
              <a:ext uri="{FF2B5EF4-FFF2-40B4-BE49-F238E27FC236}">
                <a16:creationId xmlns:a16="http://schemas.microsoft.com/office/drawing/2014/main" id="{5F44C9E4-97CA-3143-B3E7-FB93D52E44FA}"/>
              </a:ext>
            </a:extLst>
          </p:cNvPr>
          <p:cNvCxnSpPr>
            <a:cxnSpLocks/>
          </p:cNvCxnSpPr>
          <p:nvPr/>
        </p:nvCxnSpPr>
        <p:spPr>
          <a:xfrm rot="16200000" flipH="1">
            <a:off x="2813995" y="2716050"/>
            <a:ext cx="541344" cy="59372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a:extLst>
              <a:ext uri="{FF2B5EF4-FFF2-40B4-BE49-F238E27FC236}">
                <a16:creationId xmlns:a16="http://schemas.microsoft.com/office/drawing/2014/main" id="{63903F15-DF83-844C-9DF1-818E745CE47C}"/>
              </a:ext>
            </a:extLst>
          </p:cNvPr>
          <p:cNvCxnSpPr>
            <a:cxnSpLocks/>
          </p:cNvCxnSpPr>
          <p:nvPr/>
        </p:nvCxnSpPr>
        <p:spPr>
          <a:xfrm rot="16200000" flipH="1">
            <a:off x="3755911" y="3664468"/>
            <a:ext cx="541344" cy="59372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42A9FE5A-B3FF-DF45-9161-835194EFA15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927350" y="736536"/>
            <a:ext cx="714375" cy="714375"/>
          </a:xfrm>
          <a:prstGeom prst="rect">
            <a:avLst/>
          </a:prstGeom>
        </p:spPr>
      </p:pic>
      <p:pic>
        <p:nvPicPr>
          <p:cNvPr id="7" name="Picture 6">
            <a:extLst>
              <a:ext uri="{FF2B5EF4-FFF2-40B4-BE49-F238E27FC236}">
                <a16:creationId xmlns:a16="http://schemas.microsoft.com/office/drawing/2014/main" id="{75B98925-DBA6-FE44-B759-53F29AD7076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538206" y="2059098"/>
            <a:ext cx="714375" cy="714375"/>
          </a:xfrm>
          <a:prstGeom prst="rect">
            <a:avLst/>
          </a:prstGeom>
        </p:spPr>
      </p:pic>
      <p:pic>
        <p:nvPicPr>
          <p:cNvPr id="11" name="Picture 10">
            <a:extLst>
              <a:ext uri="{FF2B5EF4-FFF2-40B4-BE49-F238E27FC236}">
                <a16:creationId xmlns:a16="http://schemas.microsoft.com/office/drawing/2014/main" id="{104F52A7-173A-2640-8FC9-048908F5736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625695" y="3034846"/>
            <a:ext cx="714375" cy="714375"/>
          </a:xfrm>
          <a:prstGeom prst="rect">
            <a:avLst/>
          </a:prstGeom>
        </p:spPr>
      </p:pic>
      <p:pic>
        <p:nvPicPr>
          <p:cNvPr id="14" name="Picture 13">
            <a:extLst>
              <a:ext uri="{FF2B5EF4-FFF2-40B4-BE49-F238E27FC236}">
                <a16:creationId xmlns:a16="http://schemas.microsoft.com/office/drawing/2014/main" id="{64581148-8C6F-B840-AD22-479201043FA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058054" y="4276021"/>
            <a:ext cx="714375" cy="714375"/>
          </a:xfrm>
          <a:prstGeom prst="rect">
            <a:avLst/>
          </a:prstGeom>
        </p:spPr>
      </p:pic>
    </p:spTree>
    <p:extLst>
      <p:ext uri="{BB962C8B-B14F-4D97-AF65-F5344CB8AC3E}">
        <p14:creationId xmlns:p14="http://schemas.microsoft.com/office/powerpoint/2010/main" val="19455160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38B89C1-A2C3-B742-8543-52A0A08F10D3}"/>
              </a:ext>
            </a:extLst>
          </p:cNvPr>
          <p:cNvSpPr>
            <a:spLocks noGrp="1"/>
          </p:cNvSpPr>
          <p:nvPr>
            <p:ph type="body" sz="quarter" idx="14"/>
          </p:nvPr>
        </p:nvSpPr>
        <p:spPr>
          <a:xfrm>
            <a:off x="2895600" y="441544"/>
            <a:ext cx="4680259" cy="901572"/>
          </a:xfrm>
        </p:spPr>
        <p:txBody>
          <a:bodyPr/>
          <a:lstStyle/>
          <a:p>
            <a:r>
              <a:rPr lang="en-US" dirty="0"/>
              <a:t>Saphyr</a:t>
            </a:r>
          </a:p>
          <a:p>
            <a:endParaRPr lang="en-US" dirty="0"/>
          </a:p>
        </p:txBody>
      </p:sp>
      <p:pic>
        <p:nvPicPr>
          <p:cNvPr id="4" name="Picture 3">
            <a:extLst>
              <a:ext uri="{FF2B5EF4-FFF2-40B4-BE49-F238E27FC236}">
                <a16:creationId xmlns:a16="http://schemas.microsoft.com/office/drawing/2014/main" id="{D9AF9975-8A99-8B40-B361-467FF117B9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 y="2114550"/>
            <a:ext cx="4380208" cy="2871470"/>
          </a:xfrm>
          <a:prstGeom prst="rect">
            <a:avLst/>
          </a:prstGeom>
        </p:spPr>
      </p:pic>
      <p:pic>
        <p:nvPicPr>
          <p:cNvPr id="6" name="Picture 5">
            <a:extLst>
              <a:ext uri="{FF2B5EF4-FFF2-40B4-BE49-F238E27FC236}">
                <a16:creationId xmlns:a16="http://schemas.microsoft.com/office/drawing/2014/main" id="{72D98562-7993-5543-B309-29BE0A6677B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86400" y="2112433"/>
            <a:ext cx="3115830" cy="2159000"/>
          </a:xfrm>
          <a:prstGeom prst="rect">
            <a:avLst/>
          </a:prstGeom>
        </p:spPr>
      </p:pic>
      <p:pic>
        <p:nvPicPr>
          <p:cNvPr id="10" name="Picture 9">
            <a:extLst>
              <a:ext uri="{FF2B5EF4-FFF2-40B4-BE49-F238E27FC236}">
                <a16:creationId xmlns:a16="http://schemas.microsoft.com/office/drawing/2014/main" id="{3A37987E-55CE-E243-815A-382BF6F7720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4800" y="443661"/>
            <a:ext cx="4038600" cy="1668772"/>
          </a:xfrm>
          <a:prstGeom prst="rect">
            <a:avLst/>
          </a:prstGeom>
        </p:spPr>
      </p:pic>
    </p:spTree>
    <p:extLst>
      <p:ext uri="{BB962C8B-B14F-4D97-AF65-F5344CB8AC3E}">
        <p14:creationId xmlns:p14="http://schemas.microsoft.com/office/powerpoint/2010/main" val="27629306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38B89C1-A2C3-B742-8543-52A0A08F10D3}"/>
              </a:ext>
            </a:extLst>
          </p:cNvPr>
          <p:cNvSpPr>
            <a:spLocks noGrp="1"/>
          </p:cNvSpPr>
          <p:nvPr>
            <p:ph type="body" sz="quarter" idx="14"/>
          </p:nvPr>
        </p:nvSpPr>
        <p:spPr/>
        <p:txBody>
          <a:bodyPr/>
          <a:lstStyle/>
          <a:p>
            <a:r>
              <a:rPr lang="en-US" dirty="0"/>
              <a:t>Pacbio</a:t>
            </a:r>
          </a:p>
          <a:p>
            <a:endParaRPr lang="en-US" dirty="0"/>
          </a:p>
        </p:txBody>
      </p:sp>
      <p:pic>
        <p:nvPicPr>
          <p:cNvPr id="4" name="Picture 3">
            <a:extLst>
              <a:ext uri="{FF2B5EF4-FFF2-40B4-BE49-F238E27FC236}">
                <a16:creationId xmlns:a16="http://schemas.microsoft.com/office/drawing/2014/main" id="{8E457ACE-D8BA-DF43-B013-5C74BDFA9E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57600" y="1962150"/>
            <a:ext cx="5292758" cy="3028950"/>
          </a:xfrm>
          <a:prstGeom prst="rect">
            <a:avLst/>
          </a:prstGeom>
        </p:spPr>
      </p:pic>
      <p:pic>
        <p:nvPicPr>
          <p:cNvPr id="6" name="Picture 5">
            <a:extLst>
              <a:ext uri="{FF2B5EF4-FFF2-40B4-BE49-F238E27FC236}">
                <a16:creationId xmlns:a16="http://schemas.microsoft.com/office/drawing/2014/main" id="{7D05C7FD-63DA-B343-BD17-AB823C1219E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39329" y="359426"/>
            <a:ext cx="2743199" cy="1605944"/>
          </a:xfrm>
          <a:prstGeom prst="rect">
            <a:avLst/>
          </a:prstGeom>
        </p:spPr>
      </p:pic>
      <p:pic>
        <p:nvPicPr>
          <p:cNvPr id="8" name="Picture 7">
            <a:extLst>
              <a:ext uri="{FF2B5EF4-FFF2-40B4-BE49-F238E27FC236}">
                <a16:creationId xmlns:a16="http://schemas.microsoft.com/office/drawing/2014/main" id="{81DA7384-240B-1040-B461-F83C3A1F465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385" y="0"/>
            <a:ext cx="3209955" cy="2929721"/>
          </a:xfrm>
          <a:prstGeom prst="rect">
            <a:avLst/>
          </a:prstGeom>
        </p:spPr>
      </p:pic>
      <p:pic>
        <p:nvPicPr>
          <p:cNvPr id="12" name="Picture 11">
            <a:extLst>
              <a:ext uri="{FF2B5EF4-FFF2-40B4-BE49-F238E27FC236}">
                <a16:creationId xmlns:a16="http://schemas.microsoft.com/office/drawing/2014/main" id="{2F4751D5-F136-AE4F-86F0-791B3D46767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9104" y="2777321"/>
            <a:ext cx="2585169" cy="2213779"/>
          </a:xfrm>
          <a:prstGeom prst="rect">
            <a:avLst/>
          </a:prstGeom>
        </p:spPr>
      </p:pic>
    </p:spTree>
    <p:extLst>
      <p:ext uri="{BB962C8B-B14F-4D97-AF65-F5344CB8AC3E}">
        <p14:creationId xmlns:p14="http://schemas.microsoft.com/office/powerpoint/2010/main" val="31715236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E7CAD31-F043-3040-912E-CC33B0DCCB84}"/>
              </a:ext>
            </a:extLst>
          </p:cNvPr>
          <p:cNvSpPr>
            <a:spLocks noGrp="1"/>
          </p:cNvSpPr>
          <p:nvPr>
            <p:ph type="body" sz="quarter" idx="14"/>
          </p:nvPr>
        </p:nvSpPr>
        <p:spPr/>
        <p:txBody>
          <a:bodyPr/>
          <a:lstStyle/>
          <a:p>
            <a:r>
              <a:rPr lang="en-US" dirty="0"/>
              <a:t>COMING SOON</a:t>
            </a:r>
          </a:p>
        </p:txBody>
      </p:sp>
    </p:spTree>
    <p:extLst>
      <p:ext uri="{BB962C8B-B14F-4D97-AF65-F5344CB8AC3E}">
        <p14:creationId xmlns:p14="http://schemas.microsoft.com/office/powerpoint/2010/main" val="29833065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52AE582-BAC4-6548-ABC2-80B6C995F1E4}"/>
              </a:ext>
            </a:extLst>
          </p:cNvPr>
          <p:cNvSpPr>
            <a:spLocks noGrp="1"/>
          </p:cNvSpPr>
          <p:nvPr>
            <p:ph type="body" sz="quarter" idx="14"/>
          </p:nvPr>
        </p:nvSpPr>
        <p:spPr/>
        <p:txBody>
          <a:bodyPr/>
          <a:lstStyle/>
          <a:p>
            <a:r>
              <a:rPr lang="en-US" dirty="0"/>
              <a:t>ONT and Pacbio</a:t>
            </a:r>
          </a:p>
          <a:p>
            <a:endParaRPr lang="en-US" dirty="0"/>
          </a:p>
        </p:txBody>
      </p:sp>
      <p:pic>
        <p:nvPicPr>
          <p:cNvPr id="4" name="Picture 3">
            <a:extLst>
              <a:ext uri="{FF2B5EF4-FFF2-40B4-BE49-F238E27FC236}">
                <a16:creationId xmlns:a16="http://schemas.microsoft.com/office/drawing/2014/main" id="{9AFBA655-3195-A545-823B-F390E1BF4B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1693" y="175866"/>
            <a:ext cx="2717800" cy="1673146"/>
          </a:xfrm>
          <a:prstGeom prst="rect">
            <a:avLst/>
          </a:prstGeom>
        </p:spPr>
      </p:pic>
      <p:pic>
        <p:nvPicPr>
          <p:cNvPr id="6" name="Picture 5">
            <a:extLst>
              <a:ext uri="{FF2B5EF4-FFF2-40B4-BE49-F238E27FC236}">
                <a16:creationId xmlns:a16="http://schemas.microsoft.com/office/drawing/2014/main" id="{481A02AB-8888-1F41-982D-8D6CAA31CFB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87732" y="999622"/>
            <a:ext cx="2993733" cy="2123932"/>
          </a:xfrm>
          <a:prstGeom prst="rect">
            <a:avLst/>
          </a:prstGeom>
        </p:spPr>
      </p:pic>
      <p:pic>
        <p:nvPicPr>
          <p:cNvPr id="8" name="Picture 7">
            <a:extLst>
              <a:ext uri="{FF2B5EF4-FFF2-40B4-BE49-F238E27FC236}">
                <a16:creationId xmlns:a16="http://schemas.microsoft.com/office/drawing/2014/main" id="{2BEC47D7-D390-3445-8926-ACCE7FD6973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43000" y="2032572"/>
            <a:ext cx="3082684" cy="2935062"/>
          </a:xfrm>
          <a:prstGeom prst="rect">
            <a:avLst/>
          </a:prstGeom>
        </p:spPr>
      </p:pic>
      <p:pic>
        <p:nvPicPr>
          <p:cNvPr id="10" name="Picture 9">
            <a:extLst>
              <a:ext uri="{FF2B5EF4-FFF2-40B4-BE49-F238E27FC236}">
                <a16:creationId xmlns:a16="http://schemas.microsoft.com/office/drawing/2014/main" id="{878E2488-9489-A444-A858-E4C35C7B976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34000" y="3143994"/>
            <a:ext cx="3498850" cy="1832415"/>
          </a:xfrm>
          <a:prstGeom prst="rect">
            <a:avLst/>
          </a:prstGeom>
        </p:spPr>
      </p:pic>
    </p:spTree>
    <p:extLst>
      <p:ext uri="{BB962C8B-B14F-4D97-AF65-F5344CB8AC3E}">
        <p14:creationId xmlns:p14="http://schemas.microsoft.com/office/powerpoint/2010/main" val="17564022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0289971-2B50-B34E-954D-4480CDC6152D}"/>
              </a:ext>
            </a:extLst>
          </p:cNvPr>
          <p:cNvSpPr>
            <a:spLocks noGrp="1"/>
          </p:cNvSpPr>
          <p:nvPr>
            <p:ph type="body" sz="quarter" idx="12"/>
          </p:nvPr>
        </p:nvSpPr>
        <p:spPr/>
        <p:txBody>
          <a:bodyPr/>
          <a:lstStyle/>
          <a:p>
            <a:r>
              <a:rPr lang="en-US" dirty="0"/>
              <a:t>THANK YOU</a:t>
            </a:r>
          </a:p>
        </p:txBody>
      </p:sp>
    </p:spTree>
    <p:extLst>
      <p:ext uri="{BB962C8B-B14F-4D97-AF65-F5344CB8AC3E}">
        <p14:creationId xmlns:p14="http://schemas.microsoft.com/office/powerpoint/2010/main" val="12857952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E7CAD31-F043-3040-912E-CC33B0DCCB84}"/>
              </a:ext>
            </a:extLst>
          </p:cNvPr>
          <p:cNvSpPr>
            <a:spLocks noGrp="1"/>
          </p:cNvSpPr>
          <p:nvPr>
            <p:ph type="body" sz="quarter" idx="14"/>
          </p:nvPr>
        </p:nvSpPr>
        <p:spPr/>
        <p:txBody>
          <a:bodyPr/>
          <a:lstStyle/>
          <a:p>
            <a:r>
              <a:rPr lang="en-US" dirty="0"/>
              <a:t>WHY</a:t>
            </a:r>
          </a:p>
        </p:txBody>
      </p:sp>
    </p:spTree>
    <p:extLst>
      <p:ext uri="{BB962C8B-B14F-4D97-AF65-F5344CB8AC3E}">
        <p14:creationId xmlns:p14="http://schemas.microsoft.com/office/powerpoint/2010/main" val="15589425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09A7A34-7529-1E49-99E3-3C0946D33B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 y="209550"/>
            <a:ext cx="4029075" cy="2686050"/>
          </a:xfrm>
          <a:prstGeom prst="rect">
            <a:avLst/>
          </a:prstGeom>
        </p:spPr>
      </p:pic>
      <p:pic>
        <p:nvPicPr>
          <p:cNvPr id="4" name="Picture 3">
            <a:extLst>
              <a:ext uri="{FF2B5EF4-FFF2-40B4-BE49-F238E27FC236}">
                <a16:creationId xmlns:a16="http://schemas.microsoft.com/office/drawing/2014/main" id="{05932760-9C5E-8647-8876-E5D1EB39D2B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81500" y="1809750"/>
            <a:ext cx="4572000" cy="3048000"/>
          </a:xfrm>
          <a:prstGeom prst="rect">
            <a:avLst/>
          </a:prstGeom>
        </p:spPr>
      </p:pic>
      <p:sp>
        <p:nvSpPr>
          <p:cNvPr id="5" name="Text Placeholder 1">
            <a:extLst>
              <a:ext uri="{FF2B5EF4-FFF2-40B4-BE49-F238E27FC236}">
                <a16:creationId xmlns:a16="http://schemas.microsoft.com/office/drawing/2014/main" id="{2F5621F4-997D-6E40-BAFC-470569E4CC28}"/>
              </a:ext>
            </a:extLst>
          </p:cNvPr>
          <p:cNvSpPr txBox="1">
            <a:spLocks/>
          </p:cNvSpPr>
          <p:nvPr/>
        </p:nvSpPr>
        <p:spPr>
          <a:xfrm>
            <a:off x="4394752" y="514350"/>
            <a:ext cx="3530048" cy="1197890"/>
          </a:xfrm>
          <a:prstGeom prst="rect">
            <a:avLst/>
          </a:prstGeom>
        </p:spPr>
        <p:txBody>
          <a:bodyPr lIns="0" tIns="0" rIns="0" bIns="0" anchor="t"/>
          <a:lstStyle>
            <a:lvl1pPr marL="7217" indent="-7217" algn="l" defTabSz="415739" rtl="0" eaLnBrk="1" latinLnBrk="0" hangingPunct="1">
              <a:lnSpc>
                <a:spcPct val="100000"/>
              </a:lnSpc>
              <a:spcBef>
                <a:spcPts val="454"/>
              </a:spcBef>
              <a:buFontTx/>
              <a:buNone/>
              <a:tabLst/>
              <a:defRPr sz="2800" b="1" kern="1200" baseline="0">
                <a:solidFill>
                  <a:schemeClr val="bg1"/>
                </a:solidFill>
                <a:latin typeface="Helvetica Neue" charset="0"/>
                <a:ea typeface="Helvetica Neue" charset="0"/>
                <a:cs typeface="Helvetica Neue" charset="0"/>
              </a:defRPr>
            </a:lvl1pPr>
            <a:lvl2pPr marL="311804" indent="-103935" algn="l" defTabSz="415739" rtl="0" eaLnBrk="1" latinLnBrk="0" hangingPunct="1">
              <a:lnSpc>
                <a:spcPct val="90000"/>
              </a:lnSpc>
              <a:spcBef>
                <a:spcPts val="228"/>
              </a:spcBef>
              <a:buFont typeface="Arial"/>
              <a:buChar char="•"/>
              <a:defRPr sz="1100" kern="1200">
                <a:solidFill>
                  <a:schemeClr val="tx1"/>
                </a:solidFill>
                <a:latin typeface="+mn-lt"/>
                <a:ea typeface="+mn-ea"/>
                <a:cs typeface="+mn-cs"/>
              </a:defRPr>
            </a:lvl2pPr>
            <a:lvl3pPr marL="519673" indent="-103935" algn="l" defTabSz="415739" rtl="0" eaLnBrk="1" latinLnBrk="0" hangingPunct="1">
              <a:lnSpc>
                <a:spcPct val="90000"/>
              </a:lnSpc>
              <a:spcBef>
                <a:spcPts val="228"/>
              </a:spcBef>
              <a:buFont typeface="Arial"/>
              <a:buChar char="•"/>
              <a:defRPr sz="900" kern="1200">
                <a:solidFill>
                  <a:schemeClr val="tx1"/>
                </a:solidFill>
                <a:latin typeface="+mn-lt"/>
                <a:ea typeface="+mn-ea"/>
                <a:cs typeface="+mn-cs"/>
              </a:defRPr>
            </a:lvl3pPr>
            <a:lvl4pPr marL="727543"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4pPr>
            <a:lvl5pPr marL="935413"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5pPr>
            <a:lvl6pPr marL="1143282"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6pPr>
            <a:lvl7pPr marL="1351152"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7pPr>
            <a:lvl8pPr marL="1559021"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8pPr>
            <a:lvl9pPr marL="1766891"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9pPr>
          </a:lstStyle>
          <a:p>
            <a:r>
              <a:rPr lang="en-GB" sz="2000" b="0" dirty="0">
                <a:solidFill>
                  <a:schemeClr val="tx1"/>
                </a:solidFill>
              </a:rPr>
              <a:t>"We need a LIMS so that my full time job is not inputting info into Google Sheets"</a:t>
            </a:r>
            <a:endParaRPr lang="en-US" sz="2000" dirty="0">
              <a:solidFill>
                <a:schemeClr val="tx1"/>
              </a:solidFill>
            </a:endParaRPr>
          </a:p>
          <a:p>
            <a:endParaRPr lang="en-US" sz="2000" dirty="0">
              <a:solidFill>
                <a:schemeClr val="tx1"/>
              </a:solidFill>
            </a:endParaRPr>
          </a:p>
        </p:txBody>
      </p:sp>
      <p:sp>
        <p:nvSpPr>
          <p:cNvPr id="6" name="Rectangle 5">
            <a:extLst>
              <a:ext uri="{FF2B5EF4-FFF2-40B4-BE49-F238E27FC236}">
                <a16:creationId xmlns:a16="http://schemas.microsoft.com/office/drawing/2014/main" id="{3EF250C4-40C3-B14E-ADA5-630EAF3E038E}"/>
              </a:ext>
            </a:extLst>
          </p:cNvPr>
          <p:cNvSpPr/>
          <p:nvPr/>
        </p:nvSpPr>
        <p:spPr>
          <a:xfrm>
            <a:off x="38100" y="2993110"/>
            <a:ext cx="4219575" cy="2246769"/>
          </a:xfrm>
          <a:prstGeom prst="rect">
            <a:avLst/>
          </a:prstGeom>
        </p:spPr>
        <p:txBody>
          <a:bodyPr wrap="square">
            <a:spAutoFit/>
          </a:bodyPr>
          <a:lstStyle/>
          <a:p>
            <a:r>
              <a:rPr lang="en-GB" sz="2000" dirty="0">
                <a:solidFill>
                  <a:srgbClr val="000000"/>
                </a:solidFill>
                <a:latin typeface="-webkit-standard"/>
              </a:rPr>
              <a:t>“We have gone from tracking 10s of PacBio samples per month to trying to keep on top of &gt;35 per month. When we start processing &gt;35 per week it will be a close call between google sheets breaking or one of the team. Place your bets...”</a:t>
            </a:r>
            <a:endParaRPr lang="en-US" sz="2000" dirty="0"/>
          </a:p>
        </p:txBody>
      </p:sp>
    </p:spTree>
    <p:extLst>
      <p:ext uri="{BB962C8B-B14F-4D97-AF65-F5344CB8AC3E}">
        <p14:creationId xmlns:p14="http://schemas.microsoft.com/office/powerpoint/2010/main" val="8793866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3C57965-2589-5A49-987B-1CC97C96E1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29125" y="2038350"/>
            <a:ext cx="4619625" cy="3079750"/>
          </a:xfrm>
          <a:prstGeom prst="rect">
            <a:avLst/>
          </a:prstGeom>
        </p:spPr>
      </p:pic>
      <p:pic>
        <p:nvPicPr>
          <p:cNvPr id="8" name="Picture 7">
            <a:extLst>
              <a:ext uri="{FF2B5EF4-FFF2-40B4-BE49-F238E27FC236}">
                <a16:creationId xmlns:a16="http://schemas.microsoft.com/office/drawing/2014/main" id="{F479157B-1072-DD49-845E-2555F6F74E5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725" y="209550"/>
            <a:ext cx="4343400" cy="2895600"/>
          </a:xfrm>
          <a:prstGeom prst="rect">
            <a:avLst/>
          </a:prstGeom>
        </p:spPr>
      </p:pic>
      <p:sp>
        <p:nvSpPr>
          <p:cNvPr id="9" name="Rectangle 8">
            <a:extLst>
              <a:ext uri="{FF2B5EF4-FFF2-40B4-BE49-F238E27FC236}">
                <a16:creationId xmlns:a16="http://schemas.microsoft.com/office/drawing/2014/main" id="{708791F9-8ECD-1D4A-A3A8-E61028FC40BA}"/>
              </a:ext>
            </a:extLst>
          </p:cNvPr>
          <p:cNvSpPr/>
          <p:nvPr/>
        </p:nvSpPr>
        <p:spPr>
          <a:xfrm>
            <a:off x="838200" y="3296017"/>
            <a:ext cx="2514600" cy="1631216"/>
          </a:xfrm>
          <a:prstGeom prst="rect">
            <a:avLst/>
          </a:prstGeom>
        </p:spPr>
        <p:txBody>
          <a:bodyPr wrap="square">
            <a:spAutoFit/>
          </a:bodyPr>
          <a:lstStyle/>
          <a:p>
            <a:r>
              <a:rPr lang="en-GB" sz="2000" dirty="0">
                <a:solidFill>
                  <a:srgbClr val="000000"/>
                </a:solidFill>
                <a:latin typeface="-webkit-standard"/>
              </a:rPr>
              <a:t>First there was Excel , then Google sheets, finally Traction</a:t>
            </a:r>
          </a:p>
          <a:p>
            <a:br>
              <a:rPr lang="en-GB" sz="2000" dirty="0"/>
            </a:br>
            <a:endParaRPr lang="en-US" sz="2000" dirty="0"/>
          </a:p>
        </p:txBody>
      </p:sp>
    </p:spTree>
    <p:extLst>
      <p:ext uri="{BB962C8B-B14F-4D97-AF65-F5344CB8AC3E}">
        <p14:creationId xmlns:p14="http://schemas.microsoft.com/office/powerpoint/2010/main" val="26867750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1">
            <a:extLst>
              <a:ext uri="{FF2B5EF4-FFF2-40B4-BE49-F238E27FC236}">
                <a16:creationId xmlns:a16="http://schemas.microsoft.com/office/drawing/2014/main" id="{CE5B0F62-9A6D-1549-999C-78BADB932CBB}"/>
              </a:ext>
            </a:extLst>
          </p:cNvPr>
          <p:cNvSpPr txBox="1">
            <a:spLocks/>
          </p:cNvSpPr>
          <p:nvPr/>
        </p:nvSpPr>
        <p:spPr>
          <a:xfrm>
            <a:off x="533400" y="742950"/>
            <a:ext cx="8153400" cy="609600"/>
          </a:xfrm>
          <a:prstGeom prst="rect">
            <a:avLst/>
          </a:prstGeom>
        </p:spPr>
        <p:txBody>
          <a:bodyPr/>
          <a:lstStyle>
            <a:lvl1pPr marL="103935" indent="-103935" algn="l" defTabSz="415739" rtl="0" eaLnBrk="1" latinLnBrk="0" hangingPunct="1">
              <a:lnSpc>
                <a:spcPct val="90000"/>
              </a:lnSpc>
              <a:spcBef>
                <a:spcPts val="454"/>
              </a:spcBef>
              <a:buFont typeface="Arial"/>
              <a:buChar char="•"/>
              <a:defRPr sz="1200" kern="1200">
                <a:solidFill>
                  <a:schemeClr val="tx1"/>
                </a:solidFill>
                <a:latin typeface="+mn-lt"/>
                <a:ea typeface="+mn-ea"/>
                <a:cs typeface="+mn-cs"/>
              </a:defRPr>
            </a:lvl1pPr>
            <a:lvl2pPr marL="311804" indent="-103935" algn="l" defTabSz="415739" rtl="0" eaLnBrk="1" latinLnBrk="0" hangingPunct="1">
              <a:lnSpc>
                <a:spcPct val="90000"/>
              </a:lnSpc>
              <a:spcBef>
                <a:spcPts val="228"/>
              </a:spcBef>
              <a:buFont typeface="Arial"/>
              <a:buChar char="•"/>
              <a:defRPr sz="1100" kern="1200">
                <a:solidFill>
                  <a:schemeClr val="tx1"/>
                </a:solidFill>
                <a:latin typeface="+mn-lt"/>
                <a:ea typeface="+mn-ea"/>
                <a:cs typeface="+mn-cs"/>
              </a:defRPr>
            </a:lvl2pPr>
            <a:lvl3pPr marL="519673" indent="-103935" algn="l" defTabSz="415739" rtl="0" eaLnBrk="1" latinLnBrk="0" hangingPunct="1">
              <a:lnSpc>
                <a:spcPct val="90000"/>
              </a:lnSpc>
              <a:spcBef>
                <a:spcPts val="228"/>
              </a:spcBef>
              <a:buFont typeface="Arial"/>
              <a:buChar char="•"/>
              <a:defRPr sz="900" kern="1200">
                <a:solidFill>
                  <a:schemeClr val="tx1"/>
                </a:solidFill>
                <a:latin typeface="+mn-lt"/>
                <a:ea typeface="+mn-ea"/>
                <a:cs typeface="+mn-cs"/>
              </a:defRPr>
            </a:lvl3pPr>
            <a:lvl4pPr marL="727543"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4pPr>
            <a:lvl5pPr marL="935413"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5pPr>
            <a:lvl6pPr marL="1143282"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6pPr>
            <a:lvl7pPr marL="1351152"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7pPr>
            <a:lvl8pPr marL="1559021"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8pPr>
            <a:lvl9pPr marL="1766891"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9pPr>
          </a:lstStyle>
          <a:p>
            <a:pPr marL="0" indent="0">
              <a:buNone/>
            </a:pPr>
            <a:r>
              <a:rPr lang="en-GB" sz="2400" b="1" dirty="0"/>
              <a:t>New Pipeline Group (NPG) | DNA Pipelines Informatics</a:t>
            </a:r>
          </a:p>
          <a:p>
            <a:pPr marL="0" indent="0">
              <a:buNone/>
            </a:pPr>
            <a:endParaRPr lang="en-US" sz="2200" dirty="0"/>
          </a:p>
          <a:p>
            <a:pPr marL="0" indent="0">
              <a:buNone/>
            </a:pPr>
            <a:endParaRPr lang="en-US" sz="2200" dirty="0"/>
          </a:p>
          <a:p>
            <a:endParaRPr lang="en-US" dirty="0"/>
          </a:p>
          <a:p>
            <a:endParaRPr lang="en-US" dirty="0"/>
          </a:p>
        </p:txBody>
      </p:sp>
      <p:pic>
        <p:nvPicPr>
          <p:cNvPr id="5" name="Picture 4">
            <a:extLst>
              <a:ext uri="{FF2B5EF4-FFF2-40B4-BE49-F238E27FC236}">
                <a16:creationId xmlns:a16="http://schemas.microsoft.com/office/drawing/2014/main" id="{BA6FC063-0C0E-9E42-BBFC-728071AFD5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 y="1200150"/>
            <a:ext cx="4839589" cy="3628009"/>
          </a:xfrm>
          <a:prstGeom prst="rect">
            <a:avLst/>
          </a:prstGeom>
        </p:spPr>
      </p:pic>
      <p:sp>
        <p:nvSpPr>
          <p:cNvPr id="6" name="TextBox 5">
            <a:extLst>
              <a:ext uri="{FF2B5EF4-FFF2-40B4-BE49-F238E27FC236}">
                <a16:creationId xmlns:a16="http://schemas.microsoft.com/office/drawing/2014/main" id="{F9E3382D-D568-E84A-81A0-62C9C4563783}"/>
              </a:ext>
            </a:extLst>
          </p:cNvPr>
          <p:cNvSpPr txBox="1"/>
          <p:nvPr/>
        </p:nvSpPr>
        <p:spPr>
          <a:xfrm>
            <a:off x="5638800" y="1352550"/>
            <a:ext cx="2286000" cy="2062103"/>
          </a:xfrm>
          <a:prstGeom prst="rect">
            <a:avLst/>
          </a:prstGeom>
          <a:noFill/>
        </p:spPr>
        <p:txBody>
          <a:bodyPr wrap="square" rtlCol="0">
            <a:spAutoFit/>
          </a:bodyPr>
          <a:lstStyle/>
          <a:p>
            <a:r>
              <a:rPr lang="en-US" sz="3200" dirty="0"/>
              <a:t>We need to know what, when and where …</a:t>
            </a:r>
          </a:p>
        </p:txBody>
      </p:sp>
    </p:spTree>
    <p:extLst>
      <p:ext uri="{BB962C8B-B14F-4D97-AF65-F5344CB8AC3E}">
        <p14:creationId xmlns:p14="http://schemas.microsoft.com/office/powerpoint/2010/main" val="19129000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CAB3C90-E368-8646-86F2-B092C76BD1A6}"/>
              </a:ext>
            </a:extLst>
          </p:cNvPr>
          <p:cNvSpPr txBox="1">
            <a:spLocks/>
          </p:cNvSpPr>
          <p:nvPr/>
        </p:nvSpPr>
        <p:spPr>
          <a:xfrm>
            <a:off x="6019800" y="1686807"/>
            <a:ext cx="2286000" cy="533400"/>
          </a:xfrm>
          <a:prstGeom prst="rect">
            <a:avLst/>
          </a:prstGeom>
        </p:spPr>
        <p:txBody>
          <a:bodyPr/>
          <a:lstStyle>
            <a:lvl1pPr marL="103935" indent="-103935" algn="l" defTabSz="415739" rtl="0" eaLnBrk="1" latinLnBrk="0" hangingPunct="1">
              <a:lnSpc>
                <a:spcPct val="90000"/>
              </a:lnSpc>
              <a:spcBef>
                <a:spcPts val="454"/>
              </a:spcBef>
              <a:buFont typeface="Arial"/>
              <a:buChar char="•"/>
              <a:defRPr sz="1200" kern="1200">
                <a:solidFill>
                  <a:schemeClr val="tx1"/>
                </a:solidFill>
                <a:latin typeface="+mn-lt"/>
                <a:ea typeface="+mn-ea"/>
                <a:cs typeface="+mn-cs"/>
              </a:defRPr>
            </a:lvl1pPr>
            <a:lvl2pPr marL="311804" indent="-103935" algn="l" defTabSz="415739" rtl="0" eaLnBrk="1" latinLnBrk="0" hangingPunct="1">
              <a:lnSpc>
                <a:spcPct val="90000"/>
              </a:lnSpc>
              <a:spcBef>
                <a:spcPts val="228"/>
              </a:spcBef>
              <a:buFont typeface="Arial"/>
              <a:buChar char="•"/>
              <a:defRPr sz="1100" kern="1200">
                <a:solidFill>
                  <a:schemeClr val="tx1"/>
                </a:solidFill>
                <a:latin typeface="+mn-lt"/>
                <a:ea typeface="+mn-ea"/>
                <a:cs typeface="+mn-cs"/>
              </a:defRPr>
            </a:lvl2pPr>
            <a:lvl3pPr marL="519673" indent="-103935" algn="l" defTabSz="415739" rtl="0" eaLnBrk="1" latinLnBrk="0" hangingPunct="1">
              <a:lnSpc>
                <a:spcPct val="90000"/>
              </a:lnSpc>
              <a:spcBef>
                <a:spcPts val="228"/>
              </a:spcBef>
              <a:buFont typeface="Arial"/>
              <a:buChar char="•"/>
              <a:defRPr sz="900" kern="1200">
                <a:solidFill>
                  <a:schemeClr val="tx1"/>
                </a:solidFill>
                <a:latin typeface="+mn-lt"/>
                <a:ea typeface="+mn-ea"/>
                <a:cs typeface="+mn-cs"/>
              </a:defRPr>
            </a:lvl3pPr>
            <a:lvl4pPr marL="727543"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4pPr>
            <a:lvl5pPr marL="935413"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5pPr>
            <a:lvl6pPr marL="1143282"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6pPr>
            <a:lvl7pPr marL="1351152"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7pPr>
            <a:lvl8pPr marL="1559021"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8pPr>
            <a:lvl9pPr marL="1766891"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9pPr>
          </a:lstStyle>
          <a:p>
            <a:pPr marL="0" indent="0">
              <a:buNone/>
            </a:pPr>
            <a:r>
              <a:rPr lang="en-US" sz="2800" b="1" dirty="0">
                <a:latin typeface="Helvetica Neue" panose="02000503000000020004" pitchFamily="2" charset="0"/>
                <a:ea typeface="Helvetica Neue" panose="02000503000000020004" pitchFamily="2" charset="0"/>
                <a:cs typeface="Helvetica Neue" panose="02000503000000020004" pitchFamily="2" charset="0"/>
              </a:rPr>
              <a:t>Operations</a:t>
            </a:r>
          </a:p>
        </p:txBody>
      </p:sp>
      <p:sp>
        <p:nvSpPr>
          <p:cNvPr id="3" name="Text Placeholder 1">
            <a:extLst>
              <a:ext uri="{FF2B5EF4-FFF2-40B4-BE49-F238E27FC236}">
                <a16:creationId xmlns:a16="http://schemas.microsoft.com/office/drawing/2014/main" id="{6E6A9D83-17F2-F446-AAFF-701D71802F7D}"/>
              </a:ext>
            </a:extLst>
          </p:cNvPr>
          <p:cNvSpPr txBox="1">
            <a:spLocks/>
          </p:cNvSpPr>
          <p:nvPr/>
        </p:nvSpPr>
        <p:spPr>
          <a:xfrm>
            <a:off x="6228671" y="561515"/>
            <a:ext cx="1371600" cy="533400"/>
          </a:xfrm>
          <a:prstGeom prst="rect">
            <a:avLst/>
          </a:prstGeom>
        </p:spPr>
        <p:txBody>
          <a:bodyPr lIns="0" tIns="0" rIns="0" bIns="0" anchor="t"/>
          <a:lstStyle>
            <a:lvl1pPr marL="7217" indent="-7217" algn="l" defTabSz="415739" rtl="0" eaLnBrk="1" latinLnBrk="0" hangingPunct="1">
              <a:lnSpc>
                <a:spcPct val="100000"/>
              </a:lnSpc>
              <a:spcBef>
                <a:spcPts val="454"/>
              </a:spcBef>
              <a:buFontTx/>
              <a:buNone/>
              <a:tabLst/>
              <a:defRPr sz="2800" b="1" kern="1200" baseline="0">
                <a:solidFill>
                  <a:schemeClr val="bg1"/>
                </a:solidFill>
                <a:latin typeface="Helvetica Neue" charset="0"/>
                <a:ea typeface="Helvetica Neue" charset="0"/>
                <a:cs typeface="Helvetica Neue" charset="0"/>
              </a:defRPr>
            </a:lvl1pPr>
            <a:lvl2pPr marL="311804" indent="-103935" algn="l" defTabSz="415739" rtl="0" eaLnBrk="1" latinLnBrk="0" hangingPunct="1">
              <a:lnSpc>
                <a:spcPct val="90000"/>
              </a:lnSpc>
              <a:spcBef>
                <a:spcPts val="228"/>
              </a:spcBef>
              <a:buFont typeface="Arial"/>
              <a:buChar char="•"/>
              <a:defRPr sz="1100" kern="1200">
                <a:solidFill>
                  <a:schemeClr val="tx1"/>
                </a:solidFill>
                <a:latin typeface="+mn-lt"/>
                <a:ea typeface="+mn-ea"/>
                <a:cs typeface="+mn-cs"/>
              </a:defRPr>
            </a:lvl2pPr>
            <a:lvl3pPr marL="519673" indent="-103935" algn="l" defTabSz="415739" rtl="0" eaLnBrk="1" latinLnBrk="0" hangingPunct="1">
              <a:lnSpc>
                <a:spcPct val="90000"/>
              </a:lnSpc>
              <a:spcBef>
                <a:spcPts val="228"/>
              </a:spcBef>
              <a:buFont typeface="Arial"/>
              <a:buChar char="•"/>
              <a:defRPr sz="900" kern="1200">
                <a:solidFill>
                  <a:schemeClr val="tx1"/>
                </a:solidFill>
                <a:latin typeface="+mn-lt"/>
                <a:ea typeface="+mn-ea"/>
                <a:cs typeface="+mn-cs"/>
              </a:defRPr>
            </a:lvl3pPr>
            <a:lvl4pPr marL="727543"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4pPr>
            <a:lvl5pPr marL="935413"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5pPr>
            <a:lvl6pPr marL="1143282"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6pPr>
            <a:lvl7pPr marL="1351152"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7pPr>
            <a:lvl8pPr marL="1559021"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8pPr>
            <a:lvl9pPr marL="1766891"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9pPr>
          </a:lstStyle>
          <a:p>
            <a:r>
              <a:rPr lang="en-US" dirty="0">
                <a:solidFill>
                  <a:schemeClr val="tx1"/>
                </a:solidFill>
              </a:rPr>
              <a:t>Faculty</a:t>
            </a:r>
          </a:p>
        </p:txBody>
      </p:sp>
      <p:sp>
        <p:nvSpPr>
          <p:cNvPr id="4" name="Text Placeholder 1">
            <a:extLst>
              <a:ext uri="{FF2B5EF4-FFF2-40B4-BE49-F238E27FC236}">
                <a16:creationId xmlns:a16="http://schemas.microsoft.com/office/drawing/2014/main" id="{1A12CE5E-02DF-354B-95A5-A21C7A7299D8}"/>
              </a:ext>
            </a:extLst>
          </p:cNvPr>
          <p:cNvSpPr txBox="1">
            <a:spLocks/>
          </p:cNvSpPr>
          <p:nvPr/>
        </p:nvSpPr>
        <p:spPr>
          <a:xfrm>
            <a:off x="3733800" y="4453820"/>
            <a:ext cx="2978222" cy="533400"/>
          </a:xfrm>
          <a:prstGeom prst="rect">
            <a:avLst/>
          </a:prstGeom>
        </p:spPr>
        <p:txBody>
          <a:bodyPr lIns="0" tIns="0" rIns="0" bIns="0" anchor="t"/>
          <a:lstStyle>
            <a:lvl1pPr marL="7217" indent="-7217" algn="l" defTabSz="415739" rtl="0" eaLnBrk="1" latinLnBrk="0" hangingPunct="1">
              <a:lnSpc>
                <a:spcPct val="100000"/>
              </a:lnSpc>
              <a:spcBef>
                <a:spcPts val="454"/>
              </a:spcBef>
              <a:buFontTx/>
              <a:buNone/>
              <a:tabLst/>
              <a:defRPr sz="2800" b="1" kern="1200" baseline="0">
                <a:solidFill>
                  <a:schemeClr val="bg1"/>
                </a:solidFill>
                <a:latin typeface="Helvetica Neue" charset="0"/>
                <a:ea typeface="Helvetica Neue" charset="0"/>
                <a:cs typeface="Helvetica Neue" charset="0"/>
              </a:defRPr>
            </a:lvl1pPr>
            <a:lvl2pPr marL="311804" indent="-103935" algn="l" defTabSz="415739" rtl="0" eaLnBrk="1" latinLnBrk="0" hangingPunct="1">
              <a:lnSpc>
                <a:spcPct val="90000"/>
              </a:lnSpc>
              <a:spcBef>
                <a:spcPts val="228"/>
              </a:spcBef>
              <a:buFont typeface="Arial"/>
              <a:buChar char="•"/>
              <a:defRPr sz="1100" kern="1200">
                <a:solidFill>
                  <a:schemeClr val="tx1"/>
                </a:solidFill>
                <a:latin typeface="+mn-lt"/>
                <a:ea typeface="+mn-ea"/>
                <a:cs typeface="+mn-cs"/>
              </a:defRPr>
            </a:lvl2pPr>
            <a:lvl3pPr marL="519673" indent="-103935" algn="l" defTabSz="415739" rtl="0" eaLnBrk="1" latinLnBrk="0" hangingPunct="1">
              <a:lnSpc>
                <a:spcPct val="90000"/>
              </a:lnSpc>
              <a:spcBef>
                <a:spcPts val="228"/>
              </a:spcBef>
              <a:buFont typeface="Arial"/>
              <a:buChar char="•"/>
              <a:defRPr sz="900" kern="1200">
                <a:solidFill>
                  <a:schemeClr val="tx1"/>
                </a:solidFill>
                <a:latin typeface="+mn-lt"/>
                <a:ea typeface="+mn-ea"/>
                <a:cs typeface="+mn-cs"/>
              </a:defRPr>
            </a:lvl3pPr>
            <a:lvl4pPr marL="727543"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4pPr>
            <a:lvl5pPr marL="935413"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5pPr>
            <a:lvl6pPr marL="1143282"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6pPr>
            <a:lvl7pPr marL="1351152"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7pPr>
            <a:lvl8pPr marL="1559021"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8pPr>
            <a:lvl9pPr marL="1766891"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9pPr>
          </a:lstStyle>
          <a:p>
            <a:r>
              <a:rPr lang="en-US" dirty="0">
                <a:solidFill>
                  <a:schemeClr val="tx1"/>
                </a:solidFill>
              </a:rPr>
              <a:t>External Partners</a:t>
            </a:r>
          </a:p>
        </p:txBody>
      </p:sp>
      <p:pic>
        <p:nvPicPr>
          <p:cNvPr id="6" name="Picture 5">
            <a:extLst>
              <a:ext uri="{FF2B5EF4-FFF2-40B4-BE49-F238E27FC236}">
                <a16:creationId xmlns:a16="http://schemas.microsoft.com/office/drawing/2014/main" id="{BF544F68-5E59-D746-800D-081493A44C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2980" y="500385"/>
            <a:ext cx="2744772" cy="1857160"/>
          </a:xfrm>
          <a:prstGeom prst="rect">
            <a:avLst/>
          </a:prstGeom>
        </p:spPr>
      </p:pic>
      <p:pic>
        <p:nvPicPr>
          <p:cNvPr id="8" name="Picture 7">
            <a:extLst>
              <a:ext uri="{FF2B5EF4-FFF2-40B4-BE49-F238E27FC236}">
                <a16:creationId xmlns:a16="http://schemas.microsoft.com/office/drawing/2014/main" id="{338403B3-D095-944A-BF85-49B2596DDF27}"/>
              </a:ext>
            </a:extLst>
          </p:cNvPr>
          <p:cNvPicPr>
            <a:picLocks noChangeAspect="1"/>
          </p:cNvPicPr>
          <p:nvPr/>
        </p:nvPicPr>
        <p:blipFill rotWithShape="1">
          <a:blip r:embed="rId4">
            <a:extLst>
              <a:ext uri="{28A0092B-C50C-407E-A947-70E740481C1C}">
                <a14:useLocalDpi xmlns:a14="http://schemas.microsoft.com/office/drawing/2010/main" val="0"/>
              </a:ext>
            </a:extLst>
          </a:blip>
          <a:srcRect l="6978" t="6770" b="14327"/>
          <a:stretch/>
        </p:blipFill>
        <p:spPr>
          <a:xfrm>
            <a:off x="364693" y="2707170"/>
            <a:ext cx="3151287" cy="1617180"/>
          </a:xfrm>
          <a:prstGeom prst="rect">
            <a:avLst/>
          </a:prstGeom>
        </p:spPr>
      </p:pic>
      <p:pic>
        <p:nvPicPr>
          <p:cNvPr id="13" name="Picture 12">
            <a:extLst>
              <a:ext uri="{FF2B5EF4-FFF2-40B4-BE49-F238E27FC236}">
                <a16:creationId xmlns:a16="http://schemas.microsoft.com/office/drawing/2014/main" id="{A1080020-E49A-1846-9CC1-E701453261E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86000" y="537495"/>
            <a:ext cx="2057400" cy="1371600"/>
          </a:xfrm>
          <a:prstGeom prst="rect">
            <a:avLst/>
          </a:prstGeom>
        </p:spPr>
      </p:pic>
      <p:sp>
        <p:nvSpPr>
          <p:cNvPr id="14" name="TextBox 13">
            <a:extLst>
              <a:ext uri="{FF2B5EF4-FFF2-40B4-BE49-F238E27FC236}">
                <a16:creationId xmlns:a16="http://schemas.microsoft.com/office/drawing/2014/main" id="{FDF91121-AD7D-1141-8820-7ACA13499A3B}"/>
              </a:ext>
            </a:extLst>
          </p:cNvPr>
          <p:cNvSpPr txBox="1"/>
          <p:nvPr/>
        </p:nvSpPr>
        <p:spPr>
          <a:xfrm>
            <a:off x="7086600" y="1094915"/>
            <a:ext cx="1351871" cy="523220"/>
          </a:xfrm>
          <a:prstGeom prst="rect">
            <a:avLst/>
          </a:prstGeom>
          <a:noFill/>
        </p:spPr>
        <p:txBody>
          <a:bodyPr wrap="square" rtlCol="0">
            <a:spAutoFit/>
          </a:bodyPr>
          <a:lstStyle/>
          <a:p>
            <a:r>
              <a:rPr lang="en-US" sz="2800" b="1" dirty="0">
                <a:latin typeface="Helvetica Neue" panose="02000503000000020004" pitchFamily="2" charset="0"/>
                <a:ea typeface="Helvetica Neue" panose="02000503000000020004" pitchFamily="2" charset="0"/>
                <a:cs typeface="Helvetica Neue" panose="02000503000000020004" pitchFamily="2" charset="0"/>
              </a:rPr>
              <a:t>R &amp; D</a:t>
            </a:r>
          </a:p>
        </p:txBody>
      </p:sp>
      <p:pic>
        <p:nvPicPr>
          <p:cNvPr id="15" name="Picture 14">
            <a:extLst>
              <a:ext uri="{FF2B5EF4-FFF2-40B4-BE49-F238E27FC236}">
                <a16:creationId xmlns:a16="http://schemas.microsoft.com/office/drawing/2014/main" id="{0ECC31E4-9C98-3648-B009-D39B01CA6299}"/>
              </a:ext>
            </a:extLst>
          </p:cNvPr>
          <p:cNvPicPr>
            <a:picLocks noChangeAspect="1"/>
          </p:cNvPicPr>
          <p:nvPr/>
        </p:nvPicPr>
        <p:blipFill>
          <a:blip r:embed="rId6"/>
          <a:stretch>
            <a:fillRect/>
          </a:stretch>
        </p:blipFill>
        <p:spPr>
          <a:xfrm>
            <a:off x="3886000" y="2394003"/>
            <a:ext cx="1260475" cy="1866900"/>
          </a:xfrm>
          <a:prstGeom prst="rect">
            <a:avLst/>
          </a:prstGeom>
        </p:spPr>
      </p:pic>
      <p:pic>
        <p:nvPicPr>
          <p:cNvPr id="16" name="Picture 15">
            <a:extLst>
              <a:ext uri="{FF2B5EF4-FFF2-40B4-BE49-F238E27FC236}">
                <a16:creationId xmlns:a16="http://schemas.microsoft.com/office/drawing/2014/main" id="{B3BFAAF4-E7A5-2B4E-A1AC-381ADDE9990F}"/>
              </a:ext>
            </a:extLst>
          </p:cNvPr>
          <p:cNvPicPr>
            <a:picLocks noChangeAspect="1"/>
          </p:cNvPicPr>
          <p:nvPr/>
        </p:nvPicPr>
        <p:blipFill>
          <a:blip r:embed="rId7"/>
          <a:stretch>
            <a:fillRect/>
          </a:stretch>
        </p:blipFill>
        <p:spPr>
          <a:xfrm>
            <a:off x="5133223" y="2357545"/>
            <a:ext cx="1276350" cy="1914525"/>
          </a:xfrm>
          <a:prstGeom prst="rect">
            <a:avLst/>
          </a:prstGeom>
        </p:spPr>
      </p:pic>
    </p:spTree>
    <p:extLst>
      <p:ext uri="{BB962C8B-B14F-4D97-AF65-F5344CB8AC3E}">
        <p14:creationId xmlns:p14="http://schemas.microsoft.com/office/powerpoint/2010/main" val="30624428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E7CAD31-F043-3040-912E-CC33B0DCCB84}"/>
              </a:ext>
            </a:extLst>
          </p:cNvPr>
          <p:cNvSpPr>
            <a:spLocks noGrp="1"/>
          </p:cNvSpPr>
          <p:nvPr>
            <p:ph type="body" sz="quarter" idx="14"/>
          </p:nvPr>
        </p:nvSpPr>
        <p:spPr/>
        <p:txBody>
          <a:bodyPr/>
          <a:lstStyle/>
          <a:p>
            <a:r>
              <a:rPr lang="en-US" dirty="0"/>
              <a:t>HOW</a:t>
            </a:r>
          </a:p>
        </p:txBody>
      </p:sp>
    </p:spTree>
    <p:extLst>
      <p:ext uri="{BB962C8B-B14F-4D97-AF65-F5344CB8AC3E}">
        <p14:creationId xmlns:p14="http://schemas.microsoft.com/office/powerpoint/2010/main" val="7690131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F05982D-5DC9-7C48-A167-7FA746AE38D5}"/>
              </a:ext>
            </a:extLst>
          </p:cNvPr>
          <p:cNvSpPr txBox="1">
            <a:spLocks/>
          </p:cNvSpPr>
          <p:nvPr/>
        </p:nvSpPr>
        <p:spPr>
          <a:xfrm>
            <a:off x="3372411" y="2064459"/>
            <a:ext cx="4380378" cy="588661"/>
          </a:xfrm>
          <a:prstGeom prst="rect">
            <a:avLst/>
          </a:prstGeom>
        </p:spPr>
        <p:txBody>
          <a:bodyPr/>
          <a:lstStyle>
            <a:lvl1pPr marL="103935" indent="-103935" algn="l" defTabSz="415739" rtl="0" eaLnBrk="1" latinLnBrk="0" hangingPunct="1">
              <a:lnSpc>
                <a:spcPct val="90000"/>
              </a:lnSpc>
              <a:spcBef>
                <a:spcPts val="454"/>
              </a:spcBef>
              <a:buFont typeface="Arial"/>
              <a:buChar char="•"/>
              <a:defRPr sz="1200" kern="1200">
                <a:solidFill>
                  <a:schemeClr val="tx1"/>
                </a:solidFill>
                <a:latin typeface="+mn-lt"/>
                <a:ea typeface="+mn-ea"/>
                <a:cs typeface="+mn-cs"/>
              </a:defRPr>
            </a:lvl1pPr>
            <a:lvl2pPr marL="311804" indent="-103935" algn="l" defTabSz="415739" rtl="0" eaLnBrk="1" latinLnBrk="0" hangingPunct="1">
              <a:lnSpc>
                <a:spcPct val="90000"/>
              </a:lnSpc>
              <a:spcBef>
                <a:spcPts val="228"/>
              </a:spcBef>
              <a:buFont typeface="Arial"/>
              <a:buChar char="•"/>
              <a:defRPr sz="1100" kern="1200">
                <a:solidFill>
                  <a:schemeClr val="tx1"/>
                </a:solidFill>
                <a:latin typeface="+mn-lt"/>
                <a:ea typeface="+mn-ea"/>
                <a:cs typeface="+mn-cs"/>
              </a:defRPr>
            </a:lvl2pPr>
            <a:lvl3pPr marL="519673" indent="-103935" algn="l" defTabSz="415739" rtl="0" eaLnBrk="1" latinLnBrk="0" hangingPunct="1">
              <a:lnSpc>
                <a:spcPct val="90000"/>
              </a:lnSpc>
              <a:spcBef>
                <a:spcPts val="228"/>
              </a:spcBef>
              <a:buFont typeface="Arial"/>
              <a:buChar char="•"/>
              <a:defRPr sz="900" kern="1200">
                <a:solidFill>
                  <a:schemeClr val="tx1"/>
                </a:solidFill>
                <a:latin typeface="+mn-lt"/>
                <a:ea typeface="+mn-ea"/>
                <a:cs typeface="+mn-cs"/>
              </a:defRPr>
            </a:lvl3pPr>
            <a:lvl4pPr marL="727543"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4pPr>
            <a:lvl5pPr marL="935413"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5pPr>
            <a:lvl6pPr marL="1143282"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6pPr>
            <a:lvl7pPr marL="1351152"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7pPr>
            <a:lvl8pPr marL="1559021"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8pPr>
            <a:lvl9pPr marL="1766891"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9pPr>
          </a:lstStyle>
          <a:p>
            <a:pPr marL="0" indent="0">
              <a:buNone/>
            </a:pPr>
            <a:r>
              <a:rPr lang="en-US" sz="3000" dirty="0"/>
              <a:t>Development Process</a:t>
            </a:r>
          </a:p>
        </p:txBody>
      </p:sp>
      <p:pic>
        <p:nvPicPr>
          <p:cNvPr id="5" name="Picture 4">
            <a:extLst>
              <a:ext uri="{FF2B5EF4-FFF2-40B4-BE49-F238E27FC236}">
                <a16:creationId xmlns:a16="http://schemas.microsoft.com/office/drawing/2014/main" id="{847C4800-A5EC-1A42-A902-8110D82D9D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7711" y="103396"/>
            <a:ext cx="3130550" cy="2229432"/>
          </a:xfrm>
          <a:prstGeom prst="rect">
            <a:avLst/>
          </a:prstGeom>
        </p:spPr>
      </p:pic>
      <p:pic>
        <p:nvPicPr>
          <p:cNvPr id="7" name="Picture 6">
            <a:extLst>
              <a:ext uri="{FF2B5EF4-FFF2-40B4-BE49-F238E27FC236}">
                <a16:creationId xmlns:a16="http://schemas.microsoft.com/office/drawing/2014/main" id="{FA9DB3E7-5A82-6441-8D69-46CD77848FCF}"/>
              </a:ext>
            </a:extLst>
          </p:cNvPr>
          <p:cNvPicPr>
            <a:picLocks noChangeAspect="1"/>
          </p:cNvPicPr>
          <p:nvPr/>
        </p:nvPicPr>
        <p:blipFill rotWithShape="1">
          <a:blip r:embed="rId4">
            <a:extLst>
              <a:ext uri="{28A0092B-C50C-407E-A947-70E740481C1C}">
                <a14:useLocalDpi xmlns:a14="http://schemas.microsoft.com/office/drawing/2010/main" val="0"/>
              </a:ext>
            </a:extLst>
          </a:blip>
          <a:srcRect l="7140" t="5696" r="2428"/>
          <a:stretch/>
        </p:blipFill>
        <p:spPr>
          <a:xfrm>
            <a:off x="6095999" y="2827251"/>
            <a:ext cx="2895600" cy="1997442"/>
          </a:xfrm>
          <a:prstGeom prst="rect">
            <a:avLst/>
          </a:prstGeom>
        </p:spPr>
      </p:pic>
      <p:pic>
        <p:nvPicPr>
          <p:cNvPr id="9" name="Picture 8">
            <a:extLst>
              <a:ext uri="{FF2B5EF4-FFF2-40B4-BE49-F238E27FC236}">
                <a16:creationId xmlns:a16="http://schemas.microsoft.com/office/drawing/2014/main" id="{090E9E81-1A0A-3643-A2C8-48C987FD807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05180" y="3055002"/>
            <a:ext cx="2705100" cy="1769691"/>
          </a:xfrm>
          <a:prstGeom prst="rect">
            <a:avLst/>
          </a:prstGeom>
        </p:spPr>
      </p:pic>
      <p:pic>
        <p:nvPicPr>
          <p:cNvPr id="11" name="Picture 10">
            <a:extLst>
              <a:ext uri="{FF2B5EF4-FFF2-40B4-BE49-F238E27FC236}">
                <a16:creationId xmlns:a16="http://schemas.microsoft.com/office/drawing/2014/main" id="{3E75B80E-6BF9-F547-838E-A01AD7AD2B4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60741" y="186110"/>
            <a:ext cx="2587759" cy="1611517"/>
          </a:xfrm>
          <a:prstGeom prst="rect">
            <a:avLst/>
          </a:prstGeom>
        </p:spPr>
      </p:pic>
      <p:pic>
        <p:nvPicPr>
          <p:cNvPr id="13" name="Picture 12">
            <a:extLst>
              <a:ext uri="{FF2B5EF4-FFF2-40B4-BE49-F238E27FC236}">
                <a16:creationId xmlns:a16="http://schemas.microsoft.com/office/drawing/2014/main" id="{5845B879-24F1-764D-A72C-1DC4DF633E6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04800" y="2664445"/>
            <a:ext cx="2114661" cy="1996277"/>
          </a:xfrm>
          <a:prstGeom prst="rect">
            <a:avLst/>
          </a:prstGeom>
        </p:spPr>
      </p:pic>
      <p:pic>
        <p:nvPicPr>
          <p:cNvPr id="15" name="Picture 14">
            <a:extLst>
              <a:ext uri="{FF2B5EF4-FFF2-40B4-BE49-F238E27FC236}">
                <a16:creationId xmlns:a16="http://schemas.microsoft.com/office/drawing/2014/main" id="{7ED8E851-908A-044F-9A67-F06EA2A3AA4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760981" y="566318"/>
            <a:ext cx="2399952" cy="1636482"/>
          </a:xfrm>
          <a:prstGeom prst="rect">
            <a:avLst/>
          </a:prstGeom>
        </p:spPr>
      </p:pic>
    </p:spTree>
    <p:extLst>
      <p:ext uri="{BB962C8B-B14F-4D97-AF65-F5344CB8AC3E}">
        <p14:creationId xmlns:p14="http://schemas.microsoft.com/office/powerpoint/2010/main" val="41784593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38B89C1-A2C3-B742-8543-52A0A08F10D3}"/>
              </a:ext>
            </a:extLst>
          </p:cNvPr>
          <p:cNvSpPr>
            <a:spLocks noGrp="1"/>
          </p:cNvSpPr>
          <p:nvPr>
            <p:ph type="body" sz="quarter" idx="14"/>
          </p:nvPr>
        </p:nvSpPr>
        <p:spPr/>
        <p:txBody>
          <a:bodyPr/>
          <a:lstStyle/>
          <a:p>
            <a:r>
              <a:rPr lang="en-US" dirty="0"/>
              <a:t>Customer Interaction</a:t>
            </a:r>
          </a:p>
          <a:p>
            <a:endParaRPr lang="en-US" dirty="0"/>
          </a:p>
        </p:txBody>
      </p:sp>
      <p:pic>
        <p:nvPicPr>
          <p:cNvPr id="4" name="Picture 3">
            <a:extLst>
              <a:ext uri="{FF2B5EF4-FFF2-40B4-BE49-F238E27FC236}">
                <a16:creationId xmlns:a16="http://schemas.microsoft.com/office/drawing/2014/main" id="{90774094-9B27-6441-B79E-850F1D3C8E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30834" y="1112564"/>
            <a:ext cx="4216480" cy="3048535"/>
          </a:xfrm>
          <a:prstGeom prst="rect">
            <a:avLst/>
          </a:prstGeom>
        </p:spPr>
      </p:pic>
      <p:pic>
        <p:nvPicPr>
          <p:cNvPr id="6" name="Picture 5">
            <a:extLst>
              <a:ext uri="{FF2B5EF4-FFF2-40B4-BE49-F238E27FC236}">
                <a16:creationId xmlns:a16="http://schemas.microsoft.com/office/drawing/2014/main" id="{89A72624-3795-C745-BB44-546FA70800E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43672"/>
            <a:ext cx="2667200" cy="1737783"/>
          </a:xfrm>
          <a:prstGeom prst="rect">
            <a:avLst/>
          </a:prstGeom>
        </p:spPr>
      </p:pic>
      <p:pic>
        <p:nvPicPr>
          <p:cNvPr id="5" name="Picture 4">
            <a:extLst>
              <a:ext uri="{FF2B5EF4-FFF2-40B4-BE49-F238E27FC236}">
                <a16:creationId xmlns:a16="http://schemas.microsoft.com/office/drawing/2014/main" id="{720F3789-82C9-7447-B9A3-A0525E75D44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336" y="1981455"/>
            <a:ext cx="4743068" cy="3162045"/>
          </a:xfrm>
          <a:prstGeom prst="rect">
            <a:avLst/>
          </a:prstGeom>
        </p:spPr>
      </p:pic>
    </p:spTree>
    <p:extLst>
      <p:ext uri="{BB962C8B-B14F-4D97-AF65-F5344CB8AC3E}">
        <p14:creationId xmlns:p14="http://schemas.microsoft.com/office/powerpoint/2010/main" val="593715467"/>
      </p:ext>
    </p:extLst>
  </p:cSld>
  <p:clrMapOvr>
    <a:masterClrMapping/>
  </p:clrMapOvr>
</p:sld>
</file>

<file path=ppt/theme/theme1.xml><?xml version="1.0" encoding="utf-8"?>
<a:theme xmlns:a="http://schemas.openxmlformats.org/drawingml/2006/main" name="Sanger Blu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AN001 - Presentation template" id="{C8CE2A04-3A6B-F742-BCA8-98FD7F70AAC5}" vid="{85B53DF1-BC04-BB4C-B8D2-4C50B886071F}"/>
    </a:ext>
  </a:extLst>
</a:theme>
</file>

<file path=ppt/theme/theme2.xml><?xml version="1.0" encoding="utf-8"?>
<a:theme xmlns:a="http://schemas.openxmlformats.org/drawingml/2006/main" name="DNA Yellow">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AN001 - Presentation template" id="{C8CE2A04-3A6B-F742-BCA8-98FD7F70AAC5}" vid="{DE19FEC0-4776-634D-81D8-447D43F9885A}"/>
    </a:ext>
  </a:extLst>
</a:theme>
</file>

<file path=ppt/theme/theme3.xml><?xml version="1.0" encoding="utf-8"?>
<a:theme xmlns:a="http://schemas.openxmlformats.org/drawingml/2006/main" name="DNA Red">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AN001 - Presentation template" id="{C8CE2A04-3A6B-F742-BCA8-98FD7F70AAC5}" vid="{DE19FEC0-4776-634D-81D8-447D43F9885A}"/>
    </a:ext>
  </a:extLst>
</a:theme>
</file>

<file path=ppt/theme/theme4.xml><?xml version="1.0" encoding="utf-8"?>
<a:theme xmlns:a="http://schemas.openxmlformats.org/drawingml/2006/main" name="Gradient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1828</TotalTime>
  <Words>1244</Words>
  <Application>Microsoft Macintosh PowerPoint</Application>
  <PresentationFormat>On-screen Show (16:9)</PresentationFormat>
  <Paragraphs>159</Paragraphs>
  <Slides>17</Slides>
  <Notes>17</Notes>
  <HiddenSlides>0</HiddenSlides>
  <MMClips>0</MMClips>
  <ScaleCrop>false</ScaleCrop>
  <HeadingPairs>
    <vt:vector size="6" baseType="variant">
      <vt:variant>
        <vt:lpstr>Fonts Used</vt:lpstr>
      </vt:variant>
      <vt:variant>
        <vt:i4>5</vt:i4>
      </vt:variant>
      <vt:variant>
        <vt:lpstr>Theme</vt:lpstr>
      </vt:variant>
      <vt:variant>
        <vt:i4>4</vt:i4>
      </vt:variant>
      <vt:variant>
        <vt:lpstr>Slide Titles</vt:lpstr>
      </vt:variant>
      <vt:variant>
        <vt:i4>17</vt:i4>
      </vt:variant>
    </vt:vector>
  </HeadingPairs>
  <TitlesOfParts>
    <vt:vector size="26" baseType="lpstr">
      <vt:lpstr>Helvetica Neue</vt:lpstr>
      <vt:lpstr>Calibri</vt:lpstr>
      <vt:lpstr>-webkit-standard</vt:lpstr>
      <vt:lpstr>Arial</vt:lpstr>
      <vt:lpstr>Roboto</vt:lpstr>
      <vt:lpstr>Sanger Blue</vt:lpstr>
      <vt:lpstr>DNA Yellow</vt:lpstr>
      <vt:lpstr>DNA Red</vt:lpstr>
      <vt:lpstr>Gradients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Bus evera si odit  asped magnam,  odioritaspis  molorro</dc:title>
  <dc:creator>Squad</dc:creator>
  <cp:lastModifiedBy>Microsoft Office User</cp:lastModifiedBy>
  <cp:revision>114</cp:revision>
  <dcterms:created xsi:type="dcterms:W3CDTF">2018-01-03T10:30:03Z</dcterms:created>
  <dcterms:modified xsi:type="dcterms:W3CDTF">2019-12-03T09:19:34Z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2018-01-03T00:00:00Z</vt:filetime>
  </property>
  <property fmtid="{D5CDD505-2E9C-101B-9397-08002B2CF9AE}" pid="3" name="Creator">
    <vt:lpwstr>Adobe InDesign CC 13.0 (Macintosh)</vt:lpwstr>
  </property>
  <property fmtid="{D5CDD505-2E9C-101B-9397-08002B2CF9AE}" pid="4" name="LastSaved">
    <vt:filetime>2018-01-03T00:00:00Z</vt:filetime>
  </property>
</Properties>
</file>